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Lst>
  <p:sldIdLst>
    <p:sldId id="256" r:id="rId16"/>
    <p:sldId id="260" r:id="rId17"/>
    <p:sldId id="261"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 id="284" r:id="rId41"/>
    <p:sldId id="285" r:id="rId42"/>
    <p:sldId id="286" r:id="rId43"/>
    <p:sldId id="287" r:id="rId44"/>
    <p:sldId id="288" r:id="rId45"/>
    <p:sldId id="289" r:id="rId46"/>
    <p:sldId id="290" r:id="rId47"/>
    <p:sldId id="292" r:id="rId48"/>
    <p:sldId id="293" r:id="rId49"/>
    <p:sldId id="294" r:id="rId50"/>
    <p:sldId id="295" r:id="rId51"/>
    <p:sldId id="296" r:id="rId52"/>
    <p:sldId id="297" r:id="rId53"/>
    <p:sldId id="298" r:id="rId54"/>
    <p:sldId id="299" r:id="rId55"/>
    <p:sldId id="300" r:id="rId56"/>
    <p:sldId id="301" r:id="rId57"/>
    <p:sldId id="302" r:id="rId58"/>
  </p:sldIdLst>
  <p:sldSz cx="12192000" cy="6858000"/>
  <p:notesSz cx="7559675" cy="10691495"/>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1" Type="http://schemas.openxmlformats.org/officeDocument/2006/relationships/tableStyles" Target="tableStyles.xml"/><Relationship Id="rId60" Type="http://schemas.openxmlformats.org/officeDocument/2006/relationships/viewProps" Target="viewProps.xml"/><Relationship Id="rId6" Type="http://schemas.openxmlformats.org/officeDocument/2006/relationships/slideMaster" Target="slideMasters/slideMaster5.xml"/><Relationship Id="rId59" Type="http://schemas.openxmlformats.org/officeDocument/2006/relationships/presProps" Target="presProps.xml"/><Relationship Id="rId58" Type="http://schemas.openxmlformats.org/officeDocument/2006/relationships/slide" Target="slides/slide43.xml"/><Relationship Id="rId57" Type="http://schemas.openxmlformats.org/officeDocument/2006/relationships/slide" Target="slides/slide42.xml"/><Relationship Id="rId56" Type="http://schemas.openxmlformats.org/officeDocument/2006/relationships/slide" Target="slides/slide41.xml"/><Relationship Id="rId55" Type="http://schemas.openxmlformats.org/officeDocument/2006/relationships/slide" Target="slides/slide40.xml"/><Relationship Id="rId54" Type="http://schemas.openxmlformats.org/officeDocument/2006/relationships/slide" Target="slides/slide39.xml"/><Relationship Id="rId53" Type="http://schemas.openxmlformats.org/officeDocument/2006/relationships/slide" Target="slides/slide38.xml"/><Relationship Id="rId52" Type="http://schemas.openxmlformats.org/officeDocument/2006/relationships/slide" Target="slides/slide37.xml"/><Relationship Id="rId51" Type="http://schemas.openxmlformats.org/officeDocument/2006/relationships/slide" Target="slides/slide36.xml"/><Relationship Id="rId50" Type="http://schemas.openxmlformats.org/officeDocument/2006/relationships/slide" Target="slides/slide35.xml"/><Relationship Id="rId5" Type="http://schemas.openxmlformats.org/officeDocument/2006/relationships/slideMaster" Target="slideMasters/slideMaster4.xml"/><Relationship Id="rId49" Type="http://schemas.openxmlformats.org/officeDocument/2006/relationships/slide" Target="slides/slide34.xml"/><Relationship Id="rId48" Type="http://schemas.openxmlformats.org/officeDocument/2006/relationships/slide" Target="slides/slide33.xml"/><Relationship Id="rId47" Type="http://schemas.openxmlformats.org/officeDocument/2006/relationships/slide" Target="slides/slide32.xml"/><Relationship Id="rId46" Type="http://schemas.openxmlformats.org/officeDocument/2006/relationships/slide" Target="slides/slide31.xml"/><Relationship Id="rId45" Type="http://schemas.openxmlformats.org/officeDocument/2006/relationships/slide" Target="slides/slide30.xml"/><Relationship Id="rId44" Type="http://schemas.openxmlformats.org/officeDocument/2006/relationships/slide" Target="slides/slide29.xml"/><Relationship Id="rId43" Type="http://schemas.openxmlformats.org/officeDocument/2006/relationships/slide" Target="slides/slide28.xml"/><Relationship Id="rId42" Type="http://schemas.openxmlformats.org/officeDocument/2006/relationships/slide" Target="slides/slide27.xml"/><Relationship Id="rId41" Type="http://schemas.openxmlformats.org/officeDocument/2006/relationships/slide" Target="slides/slide26.xml"/><Relationship Id="rId40" Type="http://schemas.openxmlformats.org/officeDocument/2006/relationships/slide" Target="slides/slide25.xml"/><Relationship Id="rId4" Type="http://schemas.openxmlformats.org/officeDocument/2006/relationships/slideMaster" Target="slideMasters/slideMaster3.xml"/><Relationship Id="rId39" Type="http://schemas.openxmlformats.org/officeDocument/2006/relationships/slide" Target="slides/slide24.xml"/><Relationship Id="rId38" Type="http://schemas.openxmlformats.org/officeDocument/2006/relationships/slide" Target="slides/slide23.xml"/><Relationship Id="rId37" Type="http://schemas.openxmlformats.org/officeDocument/2006/relationships/slide" Target="slides/slide22.xml"/><Relationship Id="rId36" Type="http://schemas.openxmlformats.org/officeDocument/2006/relationships/slide" Target="slides/slide21.xml"/><Relationship Id="rId35" Type="http://schemas.openxmlformats.org/officeDocument/2006/relationships/slide" Target="slides/slide20.xml"/><Relationship Id="rId34" Type="http://schemas.openxmlformats.org/officeDocument/2006/relationships/slide" Target="slides/slide19.xml"/><Relationship Id="rId33" Type="http://schemas.openxmlformats.org/officeDocument/2006/relationships/slide" Target="slides/slide18.xml"/><Relationship Id="rId32" Type="http://schemas.openxmlformats.org/officeDocument/2006/relationships/slide" Target="slides/slide17.xml"/><Relationship Id="rId31" Type="http://schemas.openxmlformats.org/officeDocument/2006/relationships/slide" Target="slides/slide16.xml"/><Relationship Id="rId30" Type="http://schemas.openxmlformats.org/officeDocument/2006/relationships/slide" Target="slides/slide15.xml"/><Relationship Id="rId3" Type="http://schemas.openxmlformats.org/officeDocument/2006/relationships/slideMaster" Target="slideMasters/slideMaster2.xml"/><Relationship Id="rId29" Type="http://schemas.openxmlformats.org/officeDocument/2006/relationships/slide" Target="slides/slide14.xml"/><Relationship Id="rId28" Type="http://schemas.openxmlformats.org/officeDocument/2006/relationships/slide" Target="slides/slide13.xml"/><Relationship Id="rId27" Type="http://schemas.openxmlformats.org/officeDocument/2006/relationships/slide" Target="slides/slide12.xml"/><Relationship Id="rId26" Type="http://schemas.openxmlformats.org/officeDocument/2006/relationships/slide" Target="slides/slide11.xml"/><Relationship Id="rId25" Type="http://schemas.openxmlformats.org/officeDocument/2006/relationships/slide" Target="slides/slide10.xml"/><Relationship Id="rId24" Type="http://schemas.openxmlformats.org/officeDocument/2006/relationships/slide" Target="slides/slide9.xml"/><Relationship Id="rId23" Type="http://schemas.openxmlformats.org/officeDocument/2006/relationships/slide" Target="slides/slide8.xml"/><Relationship Id="rId22" Type="http://schemas.openxmlformats.org/officeDocument/2006/relationships/slide" Target="slides/slide7.xml"/><Relationship Id="rId21" Type="http://schemas.openxmlformats.org/officeDocument/2006/relationships/slide" Target="slides/slide6.xml"/><Relationship Id="rId20" Type="http://schemas.openxmlformats.org/officeDocument/2006/relationships/slide" Target="slides/slide5.xml"/><Relationship Id="rId2" Type="http://schemas.openxmlformats.org/officeDocument/2006/relationships/theme" Target="theme/theme1.xml"/><Relationship Id="rId19" Type="http://schemas.openxmlformats.org/officeDocument/2006/relationships/slide" Target="slides/slide4.xml"/><Relationship Id="rId18" Type="http://schemas.openxmlformats.org/officeDocument/2006/relationships/slide" Target="slides/slide3.xml"/><Relationship Id="rId17" Type="http://schemas.openxmlformats.org/officeDocument/2006/relationships/slide" Target="slides/slide2.xml"/><Relationship Id="rId16" Type="http://schemas.openxmlformats.org/officeDocument/2006/relationships/slide" Target="slides/slide1.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标题幻灯片">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p>
            <a:fld id="{1E241678-21E6-4B9F-8684-1A912502A33C}" type="slidenum">
              <a:rPr/>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内容与标题">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ED233350-BF88-46A1-B406-6C9DE22CFB75}" type="slidenum">
              <a:rPr/>
            </a:fld>
            <a:endParaRPr/>
          </a:p>
        </p:txBody>
      </p:sp>
      <p:sp>
        <p:nvSpPr>
          <p:cNvPr id="4" name="PlaceHolder 3"/>
          <p:cNvSpPr>
            <a:spLocks noGrp="1"/>
          </p:cNvSpPr>
          <p:nvPr>
            <p:ph type="dt" idx="28"/>
          </p:nvPr>
        </p:nvSpPr>
        <p:spPr/>
        <p:txBody>
          <a:bodyPr/>
          <a:p>
            <a:endParaRPr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图片与标题">
    <p:spTree>
      <p:nvGrpSpPr>
        <p:cNvPr id="1" name=""/>
        <p:cNvGrpSpPr/>
        <p:nvPr/>
      </p:nvGrpSpPr>
      <p:grpSpPr>
        <a:xfrm>
          <a:off x="0" y="0"/>
          <a:ext cx="0" cy="0"/>
          <a:chOff x="0" y="0"/>
          <a:chExt cx="0" cy="0"/>
        </a:xfrm>
      </p:grpSpPr>
      <p:sp>
        <p:nvSpPr>
          <p:cNvPr id="2" name="PlaceHolder 1"/>
          <p:cNvSpPr>
            <a:spLocks noGrp="1"/>
          </p:cNvSpPr>
          <p:nvPr>
            <p:ph type="ftr" idx="29"/>
          </p:nvPr>
        </p:nvSpPr>
        <p:spPr/>
        <p:txBody>
          <a:bodyPr/>
          <a:p>
            <a:r>
              <a:t>Footer</a:t>
            </a:r>
          </a:p>
        </p:txBody>
      </p:sp>
      <p:sp>
        <p:nvSpPr>
          <p:cNvPr id="3" name="PlaceHolder 2"/>
          <p:cNvSpPr>
            <a:spLocks noGrp="1"/>
          </p:cNvSpPr>
          <p:nvPr>
            <p:ph type="sldNum" idx="30"/>
          </p:nvPr>
        </p:nvSpPr>
        <p:spPr/>
        <p:txBody>
          <a:bodyPr/>
          <a:p>
            <a:fld id="{C8D0360D-480A-477B-90EB-7842D403891D}" type="slidenum">
              <a:rPr/>
            </a:fld>
            <a:endParaRPr/>
          </a:p>
        </p:txBody>
      </p:sp>
      <p:sp>
        <p:nvSpPr>
          <p:cNvPr id="4" name="PlaceHolder 3"/>
          <p:cNvSpPr>
            <a:spLocks noGrp="1"/>
          </p:cNvSpPr>
          <p:nvPr>
            <p:ph type="dt" idx="31"/>
          </p:nvPr>
        </p:nvSpPr>
        <p:spPr/>
        <p:txBody>
          <a:bodyPr/>
          <a:p>
            <a:endParaRPr 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_">
    <p:spTree>
      <p:nvGrpSpPr>
        <p:cNvPr id="1" name=""/>
        <p:cNvGrpSpPr/>
        <p:nvPr/>
      </p:nvGrpSpPr>
      <p:grpSpPr>
        <a:xfrm>
          <a:off x="0" y="0"/>
          <a:ext cx="0" cy="0"/>
          <a:chOff x="0" y="0"/>
          <a:chExt cx="0" cy="0"/>
        </a:xfrm>
      </p:grpSpPr>
      <p:sp>
        <p:nvSpPr>
          <p:cNvPr id="98"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lgn="ctr">
              <a:buNone/>
            </a:pPr>
            <a:endParaRPr lang="en-US" sz="4400" b="0" strike="noStrike" spc="-1">
              <a:solidFill>
                <a:srgbClr val="000000"/>
              </a:solidFill>
              <a:latin typeface="Arial"/>
            </a:endParaRPr>
          </a:p>
        </p:txBody>
      </p:sp>
      <p:sp>
        <p:nvSpPr>
          <p:cNvPr id="99" name="PlaceHolder 2"/>
          <p:cNvSpPr>
            <a:spLocks noGrp="1"/>
          </p:cNvSpPr>
          <p:nvPr>
            <p:ph/>
          </p:nvPr>
        </p:nvSpPr>
        <p:spPr>
          <a:xfrm>
            <a:off x="838080" y="1825560"/>
            <a:ext cx="2527920" cy="4350600"/>
          </a:xfrm>
          <a:prstGeom prst="rect">
            <a:avLst/>
          </a:prstGeom>
          <a:noFill/>
          <a:ln w="0">
            <a:noFill/>
          </a:ln>
        </p:spPr>
        <p:txBody>
          <a:bodyPr lIns="0" tIns="0" rIns="0" bIns="0" anchor="t">
            <a:normAutofit/>
          </a:bodyPr>
          <a:p>
            <a:pPr indent="0">
              <a:spcBef>
                <a:spcPts val="1415"/>
              </a:spcBef>
              <a:buNone/>
            </a:pPr>
            <a:endParaRPr lang="en-US" sz="3200" b="0" strike="noStrike" spc="-1">
              <a:solidFill>
                <a:srgbClr val="000000"/>
              </a:solidFill>
              <a:latin typeface="Arial"/>
            </a:endParaRPr>
          </a:p>
        </p:txBody>
      </p:sp>
      <p:sp>
        <p:nvSpPr>
          <p:cNvPr id="4" name="PlaceHolder 3"/>
          <p:cNvSpPr>
            <a:spLocks noGrp="1"/>
          </p:cNvSpPr>
          <p:nvPr>
            <p:ph type="ftr" idx="32"/>
          </p:nvPr>
        </p:nvSpPr>
        <p:spPr/>
        <p:txBody>
          <a:bodyPr/>
          <a:p>
            <a:r>
              <a:t>Footer</a:t>
            </a:r>
          </a:p>
        </p:txBody>
      </p:sp>
      <p:sp>
        <p:nvSpPr>
          <p:cNvPr id="5" name="PlaceHolder 4"/>
          <p:cNvSpPr>
            <a:spLocks noGrp="1"/>
          </p:cNvSpPr>
          <p:nvPr>
            <p:ph type="sldNum" idx="33"/>
          </p:nvPr>
        </p:nvSpPr>
        <p:spPr/>
        <p:txBody>
          <a:bodyPr/>
          <a:p>
            <a:fld id="{326AB90F-5C82-4697-A68D-435FEE7B6791}" type="slidenum">
              <a:rPr/>
            </a:fld>
            <a:endParaRPr/>
          </a:p>
        </p:txBody>
      </p:sp>
      <p:sp>
        <p:nvSpPr>
          <p:cNvPr id="6" name="PlaceHolder 5"/>
          <p:cNvSpPr>
            <a:spLocks noGrp="1"/>
          </p:cNvSpPr>
          <p:nvPr>
            <p:ph type="dt" idx="34"/>
          </p:nvPr>
        </p:nvSpPr>
        <p:spPr/>
        <p:txBody>
          <a:bodyPr/>
          <a:p>
            <a:endParaRPr 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__">
    <p:spTree>
      <p:nvGrpSpPr>
        <p:cNvPr id="1" name=""/>
        <p:cNvGrpSpPr/>
        <p:nvPr/>
      </p:nvGrpSpPr>
      <p:grpSpPr>
        <a:xfrm>
          <a:off x="0" y="0"/>
          <a:ext cx="0" cy="0"/>
          <a:chOff x="0" y="0"/>
          <a:chExt cx="0" cy="0"/>
        </a:xfrm>
      </p:grpSpPr>
      <p:sp>
        <p:nvSpPr>
          <p:cNvPr id="109"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lgn="ctr">
              <a:buNone/>
            </a:pPr>
            <a:endParaRPr lang="en-US" sz="4400" b="0" strike="noStrike" spc="-1">
              <a:solidFill>
                <a:srgbClr val="000000"/>
              </a:solidFill>
              <a:latin typeface="Arial"/>
            </a:endParaRPr>
          </a:p>
        </p:txBody>
      </p:sp>
      <p:sp>
        <p:nvSpPr>
          <p:cNvPr id="110" name="PlaceHolder 2"/>
          <p:cNvSpPr>
            <a:spLocks noGrp="1"/>
          </p:cNvSpPr>
          <p:nvPr>
            <p:ph/>
          </p:nvPr>
        </p:nvSpPr>
        <p:spPr>
          <a:xfrm>
            <a:off x="838080" y="1825560"/>
            <a:ext cx="2527920" cy="4350600"/>
          </a:xfrm>
          <a:prstGeom prst="rect">
            <a:avLst/>
          </a:prstGeom>
          <a:noFill/>
          <a:ln w="0">
            <a:noFill/>
          </a:ln>
        </p:spPr>
        <p:txBody>
          <a:bodyPr lIns="0" tIns="0" rIns="0" bIns="0" anchor="t">
            <a:normAutofit/>
          </a:bodyPr>
          <a:p>
            <a:pPr indent="0">
              <a:spcBef>
                <a:spcPts val="1415"/>
              </a:spcBef>
              <a:buNone/>
            </a:pPr>
            <a:endParaRPr lang="en-US" sz="3200" b="0" strike="noStrike" spc="-1">
              <a:solidFill>
                <a:srgbClr val="000000"/>
              </a:solidFill>
              <a:latin typeface="Arial"/>
            </a:endParaRPr>
          </a:p>
        </p:txBody>
      </p:sp>
      <p:sp>
        <p:nvSpPr>
          <p:cNvPr id="4" name="PlaceHolder 3"/>
          <p:cNvSpPr>
            <a:spLocks noGrp="1"/>
          </p:cNvSpPr>
          <p:nvPr>
            <p:ph type="ftr" idx="35"/>
          </p:nvPr>
        </p:nvSpPr>
        <p:spPr/>
        <p:txBody>
          <a:bodyPr/>
          <a:p>
            <a:r>
              <a:t>Footer</a:t>
            </a:r>
          </a:p>
        </p:txBody>
      </p:sp>
      <p:sp>
        <p:nvSpPr>
          <p:cNvPr id="5" name="PlaceHolder 4"/>
          <p:cNvSpPr>
            <a:spLocks noGrp="1"/>
          </p:cNvSpPr>
          <p:nvPr>
            <p:ph type="sldNum" idx="36"/>
          </p:nvPr>
        </p:nvSpPr>
        <p:spPr/>
        <p:txBody>
          <a:bodyPr/>
          <a:p>
            <a:fld id="{236611CD-714C-4F6E-9D34-D72C48CB4AD5}" type="slidenum">
              <a:rPr/>
            </a:fld>
            <a:endParaRPr/>
          </a:p>
        </p:txBody>
      </p:sp>
      <p:sp>
        <p:nvSpPr>
          <p:cNvPr id="6" name="PlaceHolder 5"/>
          <p:cNvSpPr>
            <a:spLocks noGrp="1"/>
          </p:cNvSpPr>
          <p:nvPr>
            <p:ph type="dt" idx="37"/>
          </p:nvPr>
        </p:nvSpPr>
        <p:spPr/>
        <p:txBody>
          <a:bodyPr/>
          <a:p>
            <a:endParaRPr 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___">
    <p:spTree>
      <p:nvGrpSpPr>
        <p:cNvPr id="1" name=""/>
        <p:cNvGrpSpPr/>
        <p:nvPr/>
      </p:nvGrpSpPr>
      <p:grpSpPr>
        <a:xfrm>
          <a:off x="0" y="0"/>
          <a:ext cx="0" cy="0"/>
          <a:chOff x="0" y="0"/>
          <a:chExt cx="0" cy="0"/>
        </a:xfrm>
      </p:grpSpPr>
      <p:sp>
        <p:nvSpPr>
          <p:cNvPr id="120"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lgn="ctr">
              <a:buNone/>
            </a:pPr>
            <a:endParaRPr lang="en-US" sz="4400" b="0" strike="noStrike" spc="-1">
              <a:solidFill>
                <a:srgbClr val="000000"/>
              </a:solidFill>
              <a:latin typeface="Arial"/>
            </a:endParaRPr>
          </a:p>
        </p:txBody>
      </p:sp>
      <p:sp>
        <p:nvSpPr>
          <p:cNvPr id="121" name="PlaceHolder 2"/>
          <p:cNvSpPr>
            <a:spLocks noGrp="1"/>
          </p:cNvSpPr>
          <p:nvPr>
            <p:ph/>
          </p:nvPr>
        </p:nvSpPr>
        <p:spPr>
          <a:xfrm>
            <a:off x="838080" y="1825560"/>
            <a:ext cx="2527920" cy="4350600"/>
          </a:xfrm>
          <a:prstGeom prst="rect">
            <a:avLst/>
          </a:prstGeom>
          <a:noFill/>
          <a:ln w="0">
            <a:noFill/>
          </a:ln>
        </p:spPr>
        <p:txBody>
          <a:bodyPr lIns="0" tIns="0" rIns="0" bIns="0" anchor="t">
            <a:normAutofit/>
          </a:bodyPr>
          <a:p>
            <a:pPr indent="0">
              <a:spcBef>
                <a:spcPts val="1415"/>
              </a:spcBef>
              <a:buNone/>
            </a:pPr>
            <a:endParaRPr lang="en-US" sz="3200" b="0" strike="noStrike" spc="-1">
              <a:solidFill>
                <a:srgbClr val="000000"/>
              </a:solidFill>
              <a:latin typeface="Arial"/>
            </a:endParaRPr>
          </a:p>
        </p:txBody>
      </p:sp>
      <p:sp>
        <p:nvSpPr>
          <p:cNvPr id="4" name="PlaceHolder 3"/>
          <p:cNvSpPr>
            <a:spLocks noGrp="1"/>
          </p:cNvSpPr>
          <p:nvPr>
            <p:ph type="ftr" idx="38"/>
          </p:nvPr>
        </p:nvSpPr>
        <p:spPr/>
        <p:txBody>
          <a:bodyPr/>
          <a:p>
            <a:r>
              <a:t>Footer</a:t>
            </a:r>
          </a:p>
        </p:txBody>
      </p:sp>
      <p:sp>
        <p:nvSpPr>
          <p:cNvPr id="5" name="PlaceHolder 4"/>
          <p:cNvSpPr>
            <a:spLocks noGrp="1"/>
          </p:cNvSpPr>
          <p:nvPr>
            <p:ph type="sldNum" idx="39"/>
          </p:nvPr>
        </p:nvSpPr>
        <p:spPr/>
        <p:txBody>
          <a:bodyPr/>
          <a:p>
            <a:fld id="{D0563EC8-CEF6-4FE1-B9C5-58ED6B50C004}" type="slidenum">
              <a:rPr/>
            </a:fld>
            <a:endParaRPr/>
          </a:p>
        </p:txBody>
      </p:sp>
      <p:sp>
        <p:nvSpPr>
          <p:cNvPr id="6" name="PlaceHolder 5"/>
          <p:cNvSpPr>
            <a:spLocks noGrp="1"/>
          </p:cNvSpPr>
          <p:nvPr>
            <p:ph type="dt" idx="40"/>
          </p:nvPr>
        </p:nvSpPr>
        <p:spPr/>
        <p:txBody>
          <a:bodyPr/>
          <a:p>
            <a:endParaRPr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8C758DD4-72A0-4A96-BE12-BB837C7EC608}" type="slidenum">
              <a:rPr/>
            </a:fld>
            <a:endParaRPr/>
          </a:p>
        </p:txBody>
      </p:sp>
      <p:sp>
        <p:nvSpPr>
          <p:cNvPr id="4" name="PlaceHolder 3"/>
          <p:cNvSpPr>
            <a:spLocks noGrp="1"/>
          </p:cNvSpPr>
          <p:nvPr>
            <p:ph type="dt" idx="4"/>
          </p:nvPr>
        </p:nvSpPr>
        <p:spPr/>
        <p:txBody>
          <a:bodyPr/>
          <a:p>
            <a:endParaRPr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EEE545E2-3523-44F5-99A0-E02416FEBA7E}" type="slidenum">
              <a:rPr/>
            </a:fld>
            <a:endParaRPr/>
          </a:p>
        </p:txBody>
      </p:sp>
      <p:sp>
        <p:nvSpPr>
          <p:cNvPr id="4" name="PlaceHolder 3"/>
          <p:cNvSpPr>
            <a:spLocks noGrp="1"/>
          </p:cNvSpPr>
          <p:nvPr>
            <p:ph type="dt" idx="7"/>
          </p:nvPr>
        </p:nvSpPr>
        <p:spPr/>
        <p:txBody>
          <a:bodyPr/>
          <a:p>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0"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lgn="ctr">
              <a:buNone/>
            </a:pPr>
            <a:endParaRPr lang="en-US" sz="4400" b="0" strike="noStrike" spc="-1">
              <a:solidFill>
                <a:srgbClr val="000000"/>
              </a:solidFill>
              <a:latin typeface="Arial"/>
            </a:endParaRPr>
          </a:p>
        </p:txBody>
      </p:sp>
      <p:sp>
        <p:nvSpPr>
          <p:cNvPr id="31" name="PlaceHolder 2"/>
          <p:cNvSpPr>
            <a:spLocks noGrp="1"/>
          </p:cNvSpPr>
          <p:nvPr>
            <p:ph/>
          </p:nvPr>
        </p:nvSpPr>
        <p:spPr>
          <a:xfrm>
            <a:off x="838080" y="1825560"/>
            <a:ext cx="2527920" cy="4350600"/>
          </a:xfrm>
          <a:prstGeom prst="rect">
            <a:avLst/>
          </a:prstGeom>
          <a:noFill/>
          <a:ln w="0">
            <a:noFill/>
          </a:ln>
        </p:spPr>
        <p:txBody>
          <a:bodyPr lIns="0" tIns="0" rIns="0" bIns="0" anchor="t">
            <a:normAutofit/>
          </a:bodyPr>
          <a:p>
            <a:pPr indent="0">
              <a:spcBef>
                <a:spcPts val="1415"/>
              </a:spcBef>
              <a:buNone/>
            </a:pPr>
            <a:endParaRPr lang="en-US" sz="3200" b="0" strike="noStrike" spc="-1">
              <a:solidFill>
                <a:srgbClr val="000000"/>
              </a:solidFill>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4B53DC50-BF56-4CB8-8AD4-6DB97F4F29A3}" type="slidenum">
              <a:rPr/>
            </a:fld>
            <a:endParaRPr/>
          </a:p>
        </p:txBody>
      </p:sp>
      <p:sp>
        <p:nvSpPr>
          <p:cNvPr id="6" name="PlaceHolder 5"/>
          <p:cNvSpPr>
            <a:spLocks noGrp="1"/>
          </p:cNvSpPr>
          <p:nvPr>
            <p:ph type="dt" idx="10"/>
          </p:nvPr>
        </p:nvSpPr>
        <p:spPr/>
        <p:txBody>
          <a:bodyPr/>
          <a:p>
            <a:endParaRPr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节标题">
    <p:spTree>
      <p:nvGrpSpPr>
        <p:cNvPr id="1" name=""/>
        <p:cNvGrpSpPr/>
        <p:nvPr/>
      </p:nvGrpSpPr>
      <p:grpSpPr>
        <a:xfrm>
          <a:off x="0" y="0"/>
          <a:ext cx="0" cy="0"/>
          <a:chOff x="0" y="0"/>
          <a:chExt cx="0" cy="0"/>
        </a:xfrm>
      </p:grpSpPr>
      <p:sp>
        <p:nvSpPr>
          <p:cNvPr id="2" name="PlaceHolder 1"/>
          <p:cNvSpPr>
            <a:spLocks noGrp="1"/>
          </p:cNvSpPr>
          <p:nvPr>
            <p:ph type="ftr" idx="11"/>
          </p:nvPr>
        </p:nvSpPr>
        <p:spPr/>
        <p:txBody>
          <a:bodyPr/>
          <a:p>
            <a:r>
              <a:t>Footer</a:t>
            </a:r>
          </a:p>
        </p:txBody>
      </p:sp>
      <p:sp>
        <p:nvSpPr>
          <p:cNvPr id="3" name="PlaceHolder 2"/>
          <p:cNvSpPr>
            <a:spLocks noGrp="1"/>
          </p:cNvSpPr>
          <p:nvPr>
            <p:ph type="sldNum" idx="12"/>
          </p:nvPr>
        </p:nvSpPr>
        <p:spPr/>
        <p:txBody>
          <a:bodyPr/>
          <a:p>
            <a:fld id="{CD7DF484-69FF-4544-9D09-0A9F28212F10}" type="slidenum">
              <a:rPr/>
            </a:fld>
            <a:endParaRPr/>
          </a:p>
        </p:txBody>
      </p:sp>
      <p:sp>
        <p:nvSpPr>
          <p:cNvPr id="4" name="PlaceHolder 3"/>
          <p:cNvSpPr>
            <a:spLocks noGrp="1"/>
          </p:cNvSpPr>
          <p:nvPr>
            <p:ph type="dt" idx="13"/>
          </p:nvPr>
        </p:nvSpPr>
        <p:spPr/>
        <p:txBody>
          <a:bodyPr/>
          <a:p>
            <a:endParaRPr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49"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lgn="ctr">
              <a:buNone/>
            </a:pPr>
            <a:endParaRPr lang="en-US" sz="4400" b="0" strike="noStrike" spc="-1">
              <a:solidFill>
                <a:srgbClr val="000000"/>
              </a:solidFill>
              <a:latin typeface="Arial"/>
            </a:endParaRPr>
          </a:p>
        </p:txBody>
      </p:sp>
      <p:sp>
        <p:nvSpPr>
          <p:cNvPr id="50" name="PlaceHolder 2"/>
          <p:cNvSpPr>
            <a:spLocks noGrp="1"/>
          </p:cNvSpPr>
          <p:nvPr>
            <p:ph/>
          </p:nvPr>
        </p:nvSpPr>
        <p:spPr>
          <a:xfrm>
            <a:off x="838080" y="1825560"/>
            <a:ext cx="1233360" cy="4350600"/>
          </a:xfrm>
          <a:prstGeom prst="rect">
            <a:avLst/>
          </a:prstGeom>
          <a:noFill/>
          <a:ln w="0">
            <a:noFill/>
          </a:ln>
        </p:spPr>
        <p:txBody>
          <a:bodyPr lIns="0" tIns="0" rIns="0" bIns="0" anchor="t">
            <a:normAutofit fontScale="37222" lnSpcReduction="20000"/>
          </a:bodyPr>
          <a:p>
            <a:pPr indent="0">
              <a:spcBef>
                <a:spcPts val="1415"/>
              </a:spcBef>
              <a:buNone/>
            </a:pPr>
            <a:endParaRPr lang="en-US" sz="3200" b="0" strike="noStrike" spc="-1">
              <a:solidFill>
                <a:srgbClr val="000000"/>
              </a:solidFill>
              <a:latin typeface="Arial"/>
            </a:endParaRPr>
          </a:p>
        </p:txBody>
      </p:sp>
      <p:sp>
        <p:nvSpPr>
          <p:cNvPr id="51" name="PlaceHolder 3"/>
          <p:cNvSpPr>
            <a:spLocks noGrp="1"/>
          </p:cNvSpPr>
          <p:nvPr>
            <p:ph/>
          </p:nvPr>
        </p:nvSpPr>
        <p:spPr>
          <a:xfrm>
            <a:off x="2133360" y="1825560"/>
            <a:ext cx="1233360" cy="4350600"/>
          </a:xfrm>
          <a:prstGeom prst="rect">
            <a:avLst/>
          </a:prstGeom>
          <a:noFill/>
          <a:ln w="0">
            <a:noFill/>
          </a:ln>
        </p:spPr>
        <p:txBody>
          <a:bodyPr lIns="0" tIns="0" rIns="0" bIns="0" anchor="t">
            <a:normAutofit fontScale="37222" lnSpcReduction="20000"/>
          </a:bodyPr>
          <a:p>
            <a:pPr indent="0">
              <a:spcBef>
                <a:spcPts val="1415"/>
              </a:spcBef>
              <a:buNone/>
            </a:pPr>
            <a:endParaRPr lang="en-US" sz="3200" b="0" strike="noStrike" spc="-1">
              <a:solidFill>
                <a:srgbClr val="000000"/>
              </a:solidFill>
              <a:latin typeface="Arial"/>
            </a:endParaRPr>
          </a:p>
        </p:txBody>
      </p:sp>
      <p:sp>
        <p:nvSpPr>
          <p:cNvPr id="5" name="PlaceHolder 4"/>
          <p:cNvSpPr>
            <a:spLocks noGrp="1"/>
          </p:cNvSpPr>
          <p:nvPr>
            <p:ph type="ftr" idx="14"/>
          </p:nvPr>
        </p:nvSpPr>
        <p:spPr/>
        <p:txBody>
          <a:bodyPr/>
          <a:p>
            <a:r>
              <a:t>Footer</a:t>
            </a:r>
          </a:p>
        </p:txBody>
      </p:sp>
      <p:sp>
        <p:nvSpPr>
          <p:cNvPr id="6" name="PlaceHolder 5"/>
          <p:cNvSpPr>
            <a:spLocks noGrp="1"/>
          </p:cNvSpPr>
          <p:nvPr>
            <p:ph type="sldNum" idx="15"/>
          </p:nvPr>
        </p:nvSpPr>
        <p:spPr/>
        <p:txBody>
          <a:bodyPr/>
          <a:p>
            <a:fld id="{C5F986E5-2A0F-46FC-B93D-38ED099EF6C8}" type="slidenum">
              <a:rPr/>
            </a:fld>
            <a:endParaRPr/>
          </a:p>
        </p:txBody>
      </p:sp>
      <p:sp>
        <p:nvSpPr>
          <p:cNvPr id="7" name="PlaceHolder 6"/>
          <p:cNvSpPr>
            <a:spLocks noGrp="1"/>
          </p:cNvSpPr>
          <p:nvPr>
            <p:ph type="dt" idx="16"/>
          </p:nvPr>
        </p:nvSpPr>
        <p:spPr/>
        <p:txBody>
          <a:bodyPr/>
          <a:p>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比较">
    <p:spTree>
      <p:nvGrpSpPr>
        <p:cNvPr id="1" name=""/>
        <p:cNvGrpSpPr/>
        <p:nvPr/>
      </p:nvGrpSpPr>
      <p:grpSpPr>
        <a:xfrm>
          <a:off x="0" y="0"/>
          <a:ext cx="0" cy="0"/>
          <a:chOff x="0" y="0"/>
          <a:chExt cx="0" cy="0"/>
        </a:xfrm>
      </p:grpSpPr>
      <p:sp>
        <p:nvSpPr>
          <p:cNvPr id="2" name="PlaceHolder 1"/>
          <p:cNvSpPr>
            <a:spLocks noGrp="1"/>
          </p:cNvSpPr>
          <p:nvPr>
            <p:ph type="ftr" idx="17"/>
          </p:nvPr>
        </p:nvSpPr>
        <p:spPr/>
        <p:txBody>
          <a:bodyPr/>
          <a:p>
            <a:r>
              <a:t>Footer</a:t>
            </a:r>
          </a:p>
        </p:txBody>
      </p:sp>
      <p:sp>
        <p:nvSpPr>
          <p:cNvPr id="3" name="PlaceHolder 2"/>
          <p:cNvSpPr>
            <a:spLocks noGrp="1"/>
          </p:cNvSpPr>
          <p:nvPr>
            <p:ph type="sldNum" idx="18"/>
          </p:nvPr>
        </p:nvSpPr>
        <p:spPr/>
        <p:txBody>
          <a:bodyPr/>
          <a:p>
            <a:fld id="{3A8807A6-801E-4AA9-BA44-5C7B9CC146A1}" type="slidenum">
              <a:rPr/>
            </a:fld>
            <a:endParaRPr/>
          </a:p>
        </p:txBody>
      </p:sp>
      <p:sp>
        <p:nvSpPr>
          <p:cNvPr id="4" name="PlaceHolder 3"/>
          <p:cNvSpPr>
            <a:spLocks noGrp="1"/>
          </p:cNvSpPr>
          <p:nvPr>
            <p:ph type="dt" idx="19"/>
          </p:nvPr>
        </p:nvSpPr>
        <p:spPr/>
        <p:txBody>
          <a:bodyPr/>
          <a:p>
            <a:endParaRPr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7"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lgn="ctr">
              <a:buNone/>
            </a:pPr>
            <a:endParaRPr lang="en-US" sz="4400" b="0" strike="noStrike" spc="-1">
              <a:solidFill>
                <a:srgbClr val="000000"/>
              </a:solidFill>
              <a:latin typeface="Arial"/>
            </a:endParaRPr>
          </a:p>
        </p:txBody>
      </p:sp>
      <p:sp>
        <p:nvSpPr>
          <p:cNvPr id="3" name="PlaceHolder 2"/>
          <p:cNvSpPr>
            <a:spLocks noGrp="1"/>
          </p:cNvSpPr>
          <p:nvPr>
            <p:ph type="ftr" idx="20"/>
          </p:nvPr>
        </p:nvSpPr>
        <p:spPr/>
        <p:txBody>
          <a:bodyPr/>
          <a:p>
            <a:r>
              <a:t>Footer</a:t>
            </a:r>
          </a:p>
        </p:txBody>
      </p:sp>
      <p:sp>
        <p:nvSpPr>
          <p:cNvPr id="4" name="PlaceHolder 3"/>
          <p:cNvSpPr>
            <a:spLocks noGrp="1"/>
          </p:cNvSpPr>
          <p:nvPr>
            <p:ph type="sldNum" idx="21"/>
          </p:nvPr>
        </p:nvSpPr>
        <p:spPr/>
        <p:txBody>
          <a:bodyPr/>
          <a:p>
            <a:fld id="{62381C2C-1F84-4124-A0E8-FA6BA1854A4D}" type="slidenum">
              <a:rPr/>
            </a:fld>
            <a:endParaRPr/>
          </a:p>
        </p:txBody>
      </p:sp>
      <p:sp>
        <p:nvSpPr>
          <p:cNvPr id="5" name="PlaceHolder 4"/>
          <p:cNvSpPr>
            <a:spLocks noGrp="1"/>
          </p:cNvSpPr>
          <p:nvPr>
            <p:ph type="dt" idx="22"/>
          </p:nvPr>
        </p:nvSpPr>
        <p:spPr/>
        <p:txBody>
          <a:bodyPr/>
          <a:p>
            <a:endParaRPr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PlaceHolder 1"/>
          <p:cNvSpPr>
            <a:spLocks noGrp="1"/>
          </p:cNvSpPr>
          <p:nvPr>
            <p:ph type="ftr" idx="23"/>
          </p:nvPr>
        </p:nvSpPr>
        <p:spPr/>
        <p:txBody>
          <a:bodyPr/>
          <a:p>
            <a:r>
              <a:t>Footer</a:t>
            </a:r>
          </a:p>
        </p:txBody>
      </p:sp>
      <p:sp>
        <p:nvSpPr>
          <p:cNvPr id="3" name="PlaceHolder 2"/>
          <p:cNvSpPr>
            <a:spLocks noGrp="1"/>
          </p:cNvSpPr>
          <p:nvPr>
            <p:ph type="sldNum" idx="24"/>
          </p:nvPr>
        </p:nvSpPr>
        <p:spPr/>
        <p:txBody>
          <a:bodyPr/>
          <a:p>
            <a:fld id="{6AF20C69-5F6A-4D80-B4B2-17D5A8F329E9}" type="slidenum">
              <a:rPr/>
            </a:fld>
            <a:endParaRPr/>
          </a:p>
        </p:txBody>
      </p:sp>
      <p:sp>
        <p:nvSpPr>
          <p:cNvPr id="4" name="PlaceHolder 3"/>
          <p:cNvSpPr>
            <a:spLocks noGrp="1"/>
          </p:cNvSpPr>
          <p:nvPr>
            <p:ph type="dt" idx="25"/>
          </p:nvPr>
        </p:nvSpPr>
        <p:spPr/>
        <p:txBody>
          <a:bodyPr/>
          <a:p>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0" name="组合 6"/>
          <p:cNvGrpSpPr/>
          <p:nvPr/>
        </p:nvGrpSpPr>
        <p:grpSpPr>
          <a:xfrm>
            <a:off x="0" y="1460160"/>
            <a:ext cx="12191400" cy="394560"/>
            <a:chOff x="0" y="1460160"/>
            <a:chExt cx="12191400" cy="394560"/>
          </a:xfrm>
        </p:grpSpPr>
        <p:sp>
          <p:nvSpPr>
            <p:cNvPr id="2"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defTabSz="914400">
                <a:lnSpc>
                  <a:spcPct val="100000"/>
                </a:lnSpc>
              </a:pPr>
              <a:endParaRPr lang="en-US" sz="1000" b="0" strike="noStrike" spc="-1">
                <a:solidFill>
                  <a:schemeClr val="lt1"/>
                </a:solidFill>
                <a:latin typeface="微软雅黑"/>
                <a:ea typeface="微软雅黑"/>
              </a:endParaRPr>
            </a:p>
          </p:txBody>
        </p:sp>
        <p:sp>
          <p:nvSpPr>
            <p:cNvPr id="3"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4"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5" name="PlaceHolder 1"/>
          <p:cNvSpPr>
            <a:spLocks noGrp="1"/>
          </p:cNvSpPr>
          <p:nvPr>
            <p:ph type="sldNum" idx="1"/>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6F4D661E-B5FF-404A-BB06-DB9244B483BB}"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6" name="PlaceHolder 2"/>
          <p:cNvSpPr>
            <a:spLocks noGrp="1"/>
          </p:cNvSpPr>
          <p:nvPr>
            <p:ph type="title"/>
          </p:nvPr>
        </p:nvSpPr>
        <p:spPr>
          <a:xfrm>
            <a:off x="609480" y="273600"/>
            <a:ext cx="10972440" cy="1144800"/>
          </a:xfrm>
          <a:prstGeom prst="rect">
            <a:avLst/>
          </a:prstGeom>
          <a:noFill/>
          <a:ln w="0">
            <a:noFill/>
          </a:ln>
        </p:spPr>
        <p:txBody>
          <a:bodyPr lIns="0" tIns="0" rIns="0" bIns="0" anchor="ctr">
            <a:noAutofit/>
          </a:bodyPr>
          <a:p>
            <a:pPr indent="0" algn="ctr">
              <a:buNone/>
            </a:pPr>
            <a:r>
              <a:rPr lang="en-US" sz="4400" b="0" strike="noStrike" spc="-1">
                <a:solidFill>
                  <a:srgbClr val="000000"/>
                </a:solidFill>
                <a:latin typeface="Arial"/>
              </a:rPr>
              <a:t>Click to </a:t>
            </a:r>
            <a:r>
              <a:rPr lang="en-US" sz="4400" b="0" strike="noStrike" spc="-1">
                <a:solidFill>
                  <a:srgbClr val="000000"/>
                </a:solidFill>
                <a:latin typeface="Arial"/>
              </a:rPr>
              <a:t>edit the </a:t>
            </a:r>
            <a:r>
              <a:rPr lang="en-US" sz="4400" b="0" strike="noStrike" spc="-1">
                <a:solidFill>
                  <a:srgbClr val="000000"/>
                </a:solidFill>
                <a:latin typeface="Arial"/>
              </a:rPr>
              <a:t>title text </a:t>
            </a:r>
            <a:r>
              <a:rPr lang="en-US" sz="4400" b="0" strike="noStrike" spc="-1">
                <a:solidFill>
                  <a:srgbClr val="000000"/>
                </a:solidFill>
                <a:latin typeface="Arial"/>
              </a:rPr>
              <a:t>format</a:t>
            </a:r>
            <a:endParaRPr lang="en-US" sz="4400" b="0" strike="noStrike" spc="-1">
              <a:solidFill>
                <a:srgbClr val="000000"/>
              </a:solidFill>
              <a:latin typeface="Arial"/>
            </a:endParaRPr>
          </a:p>
        </p:txBody>
      </p:sp>
      <p:sp>
        <p:nvSpPr>
          <p:cNvPr id="7" name="PlaceHolder 3"/>
          <p:cNvSpPr>
            <a:spLocks noGrp="1"/>
          </p:cNvSpPr>
          <p:nvPr>
            <p:ph type="body"/>
          </p:nvPr>
        </p:nvSpPr>
        <p:spPr>
          <a:xfrm>
            <a:off x="609480" y="1604520"/>
            <a:ext cx="10972440" cy="397728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en-US" sz="3200" b="0" strike="noStrike" spc="-1">
                <a:solidFill>
                  <a:srgbClr val="000000"/>
                </a:solidFill>
                <a:latin typeface="Arial"/>
              </a:rPr>
              <a:t>Click to edit the outline </a:t>
            </a:r>
            <a:r>
              <a:rPr lang="en-US" sz="3200" b="0" strike="noStrike" spc="-1">
                <a:solidFill>
                  <a:srgbClr val="000000"/>
                </a:solidFill>
                <a:latin typeface="Arial"/>
              </a:rPr>
              <a:t>text format</a:t>
            </a:r>
            <a:endParaRPr lang="en-US" sz="3200" b="0" strike="noStrike" spc="-1">
              <a:solidFill>
                <a:srgbClr val="000000"/>
              </a:solidFill>
              <a:latin typeface="Arial"/>
            </a:endParaRPr>
          </a:p>
          <a:p>
            <a:pPr marL="864235" lvl="1" indent="-323850">
              <a:spcBef>
                <a:spcPts val="1135"/>
              </a:spcBef>
              <a:buClr>
                <a:srgbClr val="000000"/>
              </a:buClr>
              <a:buSzPct val="75000"/>
              <a:buFont typeface="Symbol" charset="2"/>
              <a:buChar char=""/>
            </a:pPr>
            <a:r>
              <a:rPr lang="en-US" sz="2800" b="0" strike="noStrike" spc="-1">
                <a:solidFill>
                  <a:srgbClr val="000000"/>
                </a:solidFill>
                <a:latin typeface="Arial"/>
              </a:rPr>
              <a:t>Second Outline Level</a:t>
            </a:r>
            <a:endParaRPr lang="en-US" sz="2800" b="0" strike="noStrike" spc="-1">
              <a:solidFill>
                <a:srgbClr val="000000"/>
              </a:solidFill>
              <a:latin typeface="Arial"/>
            </a:endParaRPr>
          </a:p>
          <a:p>
            <a:pPr marL="1296035" lvl="2" indent="-288290">
              <a:spcBef>
                <a:spcPts val="850"/>
              </a:spcBef>
              <a:buClr>
                <a:srgbClr val="000000"/>
              </a:buClr>
              <a:buSzPct val="45000"/>
              <a:buFont typeface="Wingdings" panose="05000000000000000000" pitchFamily="2" charset="2"/>
              <a:buChar char=""/>
            </a:pPr>
            <a:r>
              <a:rPr lang="en-US" sz="2400" b="0" strike="noStrike" spc="-1">
                <a:solidFill>
                  <a:srgbClr val="000000"/>
                </a:solidFill>
                <a:latin typeface="Arial"/>
              </a:rPr>
              <a:t>Third Outline Level</a:t>
            </a:r>
            <a:endParaRPr lang="en-US" sz="2400" b="0" strike="noStrike" spc="-1">
              <a:solidFill>
                <a:srgbClr val="000000"/>
              </a:solidFill>
              <a:latin typeface="Arial"/>
            </a:endParaRPr>
          </a:p>
          <a:p>
            <a:pPr marL="1727835" lvl="3" indent="-215900">
              <a:spcBef>
                <a:spcPts val="565"/>
              </a:spcBef>
              <a:buClr>
                <a:srgbClr val="000000"/>
              </a:buClr>
              <a:buSzPct val="75000"/>
              <a:buFont typeface="Symbol" charset="2"/>
              <a:buChar char=""/>
            </a:pPr>
            <a:r>
              <a:rPr lang="en-US" sz="2000" b="0" strike="noStrike" spc="-1">
                <a:solidFill>
                  <a:srgbClr val="000000"/>
                </a:solidFill>
                <a:latin typeface="Arial"/>
              </a:rPr>
              <a:t>Fourth Outline Level</a:t>
            </a:r>
            <a:endParaRPr lang="en-US" sz="2000" b="0" strike="noStrike" spc="-1">
              <a:solidFill>
                <a:srgbClr val="000000"/>
              </a:solidFill>
              <a:latin typeface="Arial"/>
            </a:endParaRPr>
          </a:p>
          <a:p>
            <a:pPr marL="2160270" lvl="4" indent="-215900">
              <a:spcBef>
                <a:spcPts val="285"/>
              </a:spcBef>
              <a:buClr>
                <a:srgbClr val="000000"/>
              </a:buClr>
              <a:buSzPct val="45000"/>
              <a:buFont typeface="Wingdings" panose="05000000000000000000" pitchFamily="2" charset="2"/>
              <a:buChar char=""/>
            </a:pPr>
            <a:r>
              <a:rPr lang="en-US" sz="2000" b="0" strike="noStrike" spc="-1">
                <a:solidFill>
                  <a:srgbClr val="000000"/>
                </a:solidFill>
                <a:latin typeface="Arial"/>
              </a:rPr>
              <a:t>Fifth Outline Level</a:t>
            </a:r>
            <a:endParaRPr lang="en-US" sz="2000" b="0" strike="noStrike" spc="-1">
              <a:solidFill>
                <a:srgbClr val="000000"/>
              </a:solidFill>
              <a:latin typeface="Arial"/>
            </a:endParaRPr>
          </a:p>
          <a:p>
            <a:pPr marL="2592070" lvl="5" indent="-215900">
              <a:spcBef>
                <a:spcPts val="285"/>
              </a:spcBef>
              <a:buClr>
                <a:srgbClr val="000000"/>
              </a:buClr>
              <a:buSzPct val="45000"/>
              <a:buFont typeface="Wingdings" panose="05000000000000000000" pitchFamily="2" charset="2"/>
              <a:buChar char=""/>
            </a:pPr>
            <a:r>
              <a:rPr lang="en-US" sz="2000" b="0" strike="noStrike" spc="-1">
                <a:solidFill>
                  <a:srgbClr val="000000"/>
                </a:solidFill>
                <a:latin typeface="Arial"/>
              </a:rPr>
              <a:t>Sixth Outline Level</a:t>
            </a:r>
            <a:endParaRPr lang="en-US" sz="2000" b="0" strike="noStrike" spc="-1">
              <a:solidFill>
                <a:srgbClr val="000000"/>
              </a:solidFill>
              <a:latin typeface="Arial"/>
            </a:endParaRPr>
          </a:p>
          <a:p>
            <a:pPr marL="3023870" lvl="6" indent="-215900">
              <a:spcBef>
                <a:spcPts val="285"/>
              </a:spcBef>
              <a:buClr>
                <a:srgbClr val="000000"/>
              </a:buClr>
              <a:buSzPct val="45000"/>
              <a:buFont typeface="Wingdings" panose="05000000000000000000" pitchFamily="2" charset="2"/>
              <a:buChar char=""/>
            </a:pPr>
            <a:r>
              <a:rPr lang="en-US" sz="2000" b="0" strike="noStrike" spc="-1">
                <a:solidFill>
                  <a:srgbClr val="000000"/>
                </a:solidFill>
                <a:latin typeface="Arial"/>
              </a:rPr>
              <a:t>Seventh Outline </a:t>
            </a:r>
            <a:r>
              <a:rPr lang="en-US" sz="2000" b="0" strike="noStrike" spc="-1">
                <a:solidFill>
                  <a:srgbClr val="000000"/>
                </a:solidFill>
                <a:latin typeface="Arial"/>
              </a:rPr>
              <a:t>Level</a:t>
            </a:r>
            <a:endParaRPr lang="en-US" sz="2000" b="0" strike="noStrike" spc="-1">
              <a:solidFill>
                <a:srgbClr val="000000"/>
              </a:solidFill>
              <a:latin typeface="Arial"/>
            </a:endParaRP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75" name="组合 6"/>
          <p:cNvGrpSpPr/>
          <p:nvPr/>
        </p:nvGrpSpPr>
        <p:grpSpPr>
          <a:xfrm>
            <a:off x="0" y="1460160"/>
            <a:ext cx="12191400" cy="394560"/>
            <a:chOff x="0" y="1460160"/>
            <a:chExt cx="12191400" cy="394560"/>
          </a:xfrm>
        </p:grpSpPr>
        <p:sp>
          <p:nvSpPr>
            <p:cNvPr id="76"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defTabSz="914400">
                <a:lnSpc>
                  <a:spcPct val="100000"/>
                </a:lnSpc>
              </a:pPr>
              <a:endParaRPr lang="en-US" sz="1000" b="0" strike="noStrike" spc="-1">
                <a:solidFill>
                  <a:schemeClr val="lt1"/>
                </a:solidFill>
                <a:latin typeface="微软雅黑"/>
                <a:ea typeface="微软雅黑"/>
              </a:endParaRPr>
            </a:p>
          </p:txBody>
        </p:sp>
        <p:sp>
          <p:nvSpPr>
            <p:cNvPr id="77"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78"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79" name="PlaceHolder 1"/>
          <p:cNvSpPr>
            <a:spLocks noGrp="1"/>
          </p:cNvSpPr>
          <p:nvPr>
            <p:ph type="ftr" idx="26"/>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80" name="PlaceHolder 2"/>
          <p:cNvSpPr>
            <a:spLocks noGrp="1"/>
          </p:cNvSpPr>
          <p:nvPr>
            <p:ph type="sldNum" idx="27"/>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98C6473C-76C2-422D-848C-F981807F5128}"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81" name="PlaceHolder 3"/>
          <p:cNvSpPr>
            <a:spLocks noGrp="1"/>
          </p:cNvSpPr>
          <p:nvPr>
            <p:ph type="dt" idx="28"/>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82" name="组合 6"/>
          <p:cNvGrpSpPr/>
          <p:nvPr/>
        </p:nvGrpSpPr>
        <p:grpSpPr>
          <a:xfrm>
            <a:off x="0" y="1460160"/>
            <a:ext cx="12191400" cy="394560"/>
            <a:chOff x="0" y="1460160"/>
            <a:chExt cx="12191400" cy="394560"/>
          </a:xfrm>
        </p:grpSpPr>
        <p:sp>
          <p:nvSpPr>
            <p:cNvPr id="83"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defTabSz="914400">
                <a:lnSpc>
                  <a:spcPct val="100000"/>
                </a:lnSpc>
              </a:pPr>
              <a:endParaRPr lang="en-US" sz="1000" b="0" strike="noStrike" spc="-1">
                <a:solidFill>
                  <a:schemeClr val="lt1"/>
                </a:solidFill>
                <a:latin typeface="微软雅黑"/>
                <a:ea typeface="微软雅黑"/>
              </a:endParaRPr>
            </a:p>
          </p:txBody>
        </p:sp>
        <p:sp>
          <p:nvSpPr>
            <p:cNvPr id="84"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85"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86" name="PlaceHolder 1"/>
          <p:cNvSpPr>
            <a:spLocks noGrp="1"/>
          </p:cNvSpPr>
          <p:nvPr>
            <p:ph type="ftr" idx="29"/>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87" name="PlaceHolder 2"/>
          <p:cNvSpPr>
            <a:spLocks noGrp="1"/>
          </p:cNvSpPr>
          <p:nvPr>
            <p:ph type="sldNum" idx="30"/>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11503B3E-792F-4A8E-A77F-80DBA7EABAC6}"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88" name="PlaceHolder 3"/>
          <p:cNvSpPr>
            <a:spLocks noGrp="1"/>
          </p:cNvSpPr>
          <p:nvPr>
            <p:ph type="dt" idx="31"/>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9" r:id="rId1"/>
  </p:sldLayoutIdLst>
  <p:txStyles>
    <p:titleStyle/>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89" name="组合 6"/>
          <p:cNvGrpSpPr/>
          <p:nvPr/>
        </p:nvGrpSpPr>
        <p:grpSpPr>
          <a:xfrm>
            <a:off x="0" y="1460160"/>
            <a:ext cx="12191400" cy="394560"/>
            <a:chOff x="0" y="1460160"/>
            <a:chExt cx="12191400" cy="394560"/>
          </a:xfrm>
        </p:grpSpPr>
        <p:sp>
          <p:nvSpPr>
            <p:cNvPr id="90"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endParaRPr lang="en-US" sz="1000" b="0" strike="noStrike" spc="-1">
                <a:solidFill>
                  <a:schemeClr val="lt1"/>
                </a:solidFill>
                <a:latin typeface="微软雅黑"/>
                <a:ea typeface="微软雅黑"/>
              </a:endParaRPr>
            </a:p>
          </p:txBody>
        </p:sp>
        <p:sp>
          <p:nvSpPr>
            <p:cNvPr id="91"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92"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93"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buNone/>
            </a:pPr>
            <a:r>
              <a:rPr lang="en-US" sz="1800" b="0" strike="noStrike" spc="-1">
                <a:solidFill>
                  <a:srgbClr val="000000"/>
                </a:solidFill>
                <a:latin typeface="Arial"/>
              </a:rPr>
              <a:t>Click to edit the title text format</a:t>
            </a:r>
            <a:endParaRPr lang="en-US" sz="1800" b="0" strike="noStrike" spc="-1">
              <a:solidFill>
                <a:srgbClr val="000000"/>
              </a:solidFill>
              <a:latin typeface="Arial"/>
            </a:endParaRPr>
          </a:p>
        </p:txBody>
      </p:sp>
      <p:sp>
        <p:nvSpPr>
          <p:cNvPr id="94" name="PlaceHolder 2"/>
          <p:cNvSpPr>
            <a:spLocks noGrp="1"/>
          </p:cNvSpPr>
          <p:nvPr>
            <p:ph type="body"/>
          </p:nvPr>
        </p:nvSpPr>
        <p:spPr>
          <a:xfrm>
            <a:off x="838080" y="1825560"/>
            <a:ext cx="5180760" cy="435060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en-US" sz="1800" b="0" strike="noStrike" spc="-1">
                <a:solidFill>
                  <a:srgbClr val="000000"/>
                </a:solidFill>
                <a:latin typeface="Arial"/>
              </a:rPr>
              <a:t>Click to edit the outline text format</a:t>
            </a:r>
            <a:endParaRPr lang="en-US" sz="1800" b="0" strike="noStrike" spc="-1">
              <a:solidFill>
                <a:srgbClr val="000000"/>
              </a:solidFill>
              <a:latin typeface="Arial"/>
            </a:endParaRPr>
          </a:p>
          <a:p>
            <a:pPr marL="864235" lvl="1" indent="-323850">
              <a:spcBef>
                <a:spcPts val="1135"/>
              </a:spcBef>
              <a:buClr>
                <a:srgbClr val="000000"/>
              </a:buClr>
              <a:buSzPct val="75000"/>
              <a:buFont typeface="Symbol" charset="2"/>
              <a:buChar char=""/>
            </a:pPr>
            <a:r>
              <a:rPr lang="en-US" sz="1800" b="0" strike="noStrike" spc="-1">
                <a:solidFill>
                  <a:srgbClr val="000000"/>
                </a:solidFill>
                <a:latin typeface="Arial"/>
              </a:rPr>
              <a:t>Second Outline Level</a:t>
            </a:r>
            <a:endParaRPr lang="en-US" sz="1800" b="0" strike="noStrike" spc="-1">
              <a:solidFill>
                <a:srgbClr val="000000"/>
              </a:solidFill>
              <a:latin typeface="Arial"/>
            </a:endParaRPr>
          </a:p>
          <a:p>
            <a:pPr marL="1296035" lvl="2" indent="-288290">
              <a:spcBef>
                <a:spcPts val="850"/>
              </a:spcBef>
              <a:buClr>
                <a:srgbClr val="000000"/>
              </a:buClr>
              <a:buSzPct val="45000"/>
              <a:buFont typeface="Wingdings" panose="05000000000000000000" pitchFamily="2" charset="2"/>
              <a:buChar char=""/>
            </a:pPr>
            <a:r>
              <a:rPr lang="en-US" sz="1800" b="0" strike="noStrike" spc="-1">
                <a:solidFill>
                  <a:srgbClr val="000000"/>
                </a:solidFill>
                <a:latin typeface="Arial"/>
              </a:rPr>
              <a:t>Third Outline Level</a:t>
            </a:r>
            <a:endParaRPr lang="en-US" sz="1800" b="0" strike="noStrike" spc="-1">
              <a:solidFill>
                <a:srgbClr val="000000"/>
              </a:solidFill>
              <a:latin typeface="Arial"/>
            </a:endParaRPr>
          </a:p>
          <a:p>
            <a:pPr marL="1727835" lvl="3" indent="-215900">
              <a:spcBef>
                <a:spcPts val="565"/>
              </a:spcBef>
              <a:buClr>
                <a:srgbClr val="000000"/>
              </a:buClr>
              <a:buSzPct val="75000"/>
              <a:buFont typeface="Symbol" charset="2"/>
              <a:buChar char=""/>
            </a:pPr>
            <a:r>
              <a:rPr lang="en-US" sz="1800" b="0" strike="noStrike" spc="-1">
                <a:solidFill>
                  <a:srgbClr val="000000"/>
                </a:solidFill>
                <a:latin typeface="Arial"/>
              </a:rPr>
              <a:t>Fourth Outline Level</a:t>
            </a:r>
            <a:endParaRPr lang="en-US" sz="1800" b="0" strike="noStrike" spc="-1">
              <a:solidFill>
                <a:srgbClr val="000000"/>
              </a:solidFill>
              <a:latin typeface="Arial"/>
            </a:endParaRPr>
          </a:p>
          <a:p>
            <a:pPr marL="2160270" lvl="4"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Fifth Outline Level</a:t>
            </a:r>
            <a:endParaRPr lang="en-US" sz="1800" b="0" strike="noStrike" spc="-1">
              <a:solidFill>
                <a:srgbClr val="000000"/>
              </a:solidFill>
              <a:latin typeface="Arial"/>
            </a:endParaRPr>
          </a:p>
          <a:p>
            <a:pPr marL="2592070" lvl="5"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Sixth Outline Level</a:t>
            </a:r>
            <a:endParaRPr lang="en-US" sz="1800" b="0" strike="noStrike" spc="-1">
              <a:solidFill>
                <a:srgbClr val="000000"/>
              </a:solidFill>
              <a:latin typeface="Arial"/>
            </a:endParaRPr>
          </a:p>
          <a:p>
            <a:pPr marL="3023870" lvl="6"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Seventh Outline Level</a:t>
            </a:r>
            <a:endParaRPr lang="en-US" sz="1800" b="0" strike="noStrike" spc="-1">
              <a:solidFill>
                <a:srgbClr val="000000"/>
              </a:solidFill>
              <a:latin typeface="Arial"/>
            </a:endParaRPr>
          </a:p>
        </p:txBody>
      </p:sp>
      <p:sp>
        <p:nvSpPr>
          <p:cNvPr id="95" name="PlaceHolder 3"/>
          <p:cNvSpPr>
            <a:spLocks noGrp="1"/>
          </p:cNvSpPr>
          <p:nvPr>
            <p:ph type="ftr" idx="32"/>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96" name="PlaceHolder 4"/>
          <p:cNvSpPr>
            <a:spLocks noGrp="1"/>
          </p:cNvSpPr>
          <p:nvPr>
            <p:ph type="sldNum" idx="33"/>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61B03CE5-F9E9-43DF-BF57-FF7F86BC8D3B}"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97" name="PlaceHolder 5"/>
          <p:cNvSpPr>
            <a:spLocks noGrp="1"/>
          </p:cNvSpPr>
          <p:nvPr>
            <p:ph type="dt" idx="34"/>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71" r:id="rId1"/>
  </p:sldLayoutIdLst>
  <p:txStyles>
    <p:titleStyle/>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00" name="组合 6"/>
          <p:cNvGrpSpPr/>
          <p:nvPr/>
        </p:nvGrpSpPr>
        <p:grpSpPr>
          <a:xfrm>
            <a:off x="0" y="1460160"/>
            <a:ext cx="12191400" cy="394560"/>
            <a:chOff x="0" y="1460160"/>
            <a:chExt cx="12191400" cy="394560"/>
          </a:xfrm>
        </p:grpSpPr>
        <p:sp>
          <p:nvSpPr>
            <p:cNvPr id="101"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endParaRPr lang="en-US" sz="1000" b="0" strike="noStrike" spc="-1">
                <a:solidFill>
                  <a:schemeClr val="lt1"/>
                </a:solidFill>
                <a:latin typeface="微软雅黑"/>
                <a:ea typeface="微软雅黑"/>
              </a:endParaRPr>
            </a:p>
          </p:txBody>
        </p:sp>
        <p:sp>
          <p:nvSpPr>
            <p:cNvPr id="102"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103"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104"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buNone/>
            </a:pPr>
            <a:r>
              <a:rPr lang="en-US" sz="1800" b="0" strike="noStrike" spc="-1">
                <a:solidFill>
                  <a:srgbClr val="000000"/>
                </a:solidFill>
                <a:latin typeface="Arial"/>
              </a:rPr>
              <a:t>Click to edit the title text format</a:t>
            </a:r>
            <a:endParaRPr lang="en-US" sz="1800" b="0" strike="noStrike" spc="-1">
              <a:solidFill>
                <a:srgbClr val="000000"/>
              </a:solidFill>
              <a:latin typeface="Arial"/>
            </a:endParaRPr>
          </a:p>
        </p:txBody>
      </p:sp>
      <p:sp>
        <p:nvSpPr>
          <p:cNvPr id="105" name="PlaceHolder 2"/>
          <p:cNvSpPr>
            <a:spLocks noGrp="1"/>
          </p:cNvSpPr>
          <p:nvPr>
            <p:ph type="body"/>
          </p:nvPr>
        </p:nvSpPr>
        <p:spPr>
          <a:xfrm>
            <a:off x="838080" y="1825560"/>
            <a:ext cx="5180760" cy="435060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en-US" sz="1800" b="0" strike="noStrike" spc="-1">
                <a:solidFill>
                  <a:srgbClr val="000000"/>
                </a:solidFill>
                <a:latin typeface="Arial"/>
              </a:rPr>
              <a:t>Click to edit the outline text format</a:t>
            </a:r>
            <a:endParaRPr lang="en-US" sz="1800" b="0" strike="noStrike" spc="-1">
              <a:solidFill>
                <a:srgbClr val="000000"/>
              </a:solidFill>
              <a:latin typeface="Arial"/>
            </a:endParaRPr>
          </a:p>
          <a:p>
            <a:pPr marL="864235" lvl="1" indent="-323850">
              <a:spcBef>
                <a:spcPts val="1135"/>
              </a:spcBef>
              <a:buClr>
                <a:srgbClr val="000000"/>
              </a:buClr>
              <a:buSzPct val="75000"/>
              <a:buFont typeface="Symbol" charset="2"/>
              <a:buChar char=""/>
            </a:pPr>
            <a:r>
              <a:rPr lang="en-US" sz="1800" b="0" strike="noStrike" spc="-1">
                <a:solidFill>
                  <a:srgbClr val="000000"/>
                </a:solidFill>
                <a:latin typeface="Arial"/>
              </a:rPr>
              <a:t>Second Outline Level</a:t>
            </a:r>
            <a:endParaRPr lang="en-US" sz="1800" b="0" strike="noStrike" spc="-1">
              <a:solidFill>
                <a:srgbClr val="000000"/>
              </a:solidFill>
              <a:latin typeface="Arial"/>
            </a:endParaRPr>
          </a:p>
          <a:p>
            <a:pPr marL="1296035" lvl="2" indent="-288290">
              <a:spcBef>
                <a:spcPts val="850"/>
              </a:spcBef>
              <a:buClr>
                <a:srgbClr val="000000"/>
              </a:buClr>
              <a:buSzPct val="45000"/>
              <a:buFont typeface="Wingdings" panose="05000000000000000000" pitchFamily="2" charset="2"/>
              <a:buChar char=""/>
            </a:pPr>
            <a:r>
              <a:rPr lang="en-US" sz="1800" b="0" strike="noStrike" spc="-1">
                <a:solidFill>
                  <a:srgbClr val="000000"/>
                </a:solidFill>
                <a:latin typeface="Arial"/>
              </a:rPr>
              <a:t>Third Outline Level</a:t>
            </a:r>
            <a:endParaRPr lang="en-US" sz="1800" b="0" strike="noStrike" spc="-1">
              <a:solidFill>
                <a:srgbClr val="000000"/>
              </a:solidFill>
              <a:latin typeface="Arial"/>
            </a:endParaRPr>
          </a:p>
          <a:p>
            <a:pPr marL="1727835" lvl="3" indent="-215900">
              <a:spcBef>
                <a:spcPts val="565"/>
              </a:spcBef>
              <a:buClr>
                <a:srgbClr val="000000"/>
              </a:buClr>
              <a:buSzPct val="75000"/>
              <a:buFont typeface="Symbol" charset="2"/>
              <a:buChar char=""/>
            </a:pPr>
            <a:r>
              <a:rPr lang="en-US" sz="1800" b="0" strike="noStrike" spc="-1">
                <a:solidFill>
                  <a:srgbClr val="000000"/>
                </a:solidFill>
                <a:latin typeface="Arial"/>
              </a:rPr>
              <a:t>Fourth Outline Level</a:t>
            </a:r>
            <a:endParaRPr lang="en-US" sz="1800" b="0" strike="noStrike" spc="-1">
              <a:solidFill>
                <a:srgbClr val="000000"/>
              </a:solidFill>
              <a:latin typeface="Arial"/>
            </a:endParaRPr>
          </a:p>
          <a:p>
            <a:pPr marL="2160270" lvl="4"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Fifth Outline Level</a:t>
            </a:r>
            <a:endParaRPr lang="en-US" sz="1800" b="0" strike="noStrike" spc="-1">
              <a:solidFill>
                <a:srgbClr val="000000"/>
              </a:solidFill>
              <a:latin typeface="Arial"/>
            </a:endParaRPr>
          </a:p>
          <a:p>
            <a:pPr marL="2592070" lvl="5"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Sixth Outline Level</a:t>
            </a:r>
            <a:endParaRPr lang="en-US" sz="1800" b="0" strike="noStrike" spc="-1">
              <a:solidFill>
                <a:srgbClr val="000000"/>
              </a:solidFill>
              <a:latin typeface="Arial"/>
            </a:endParaRPr>
          </a:p>
          <a:p>
            <a:pPr marL="3023870" lvl="6"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Seventh Outline Level</a:t>
            </a:r>
            <a:endParaRPr lang="en-US" sz="1800" b="0" strike="noStrike" spc="-1">
              <a:solidFill>
                <a:srgbClr val="000000"/>
              </a:solidFill>
              <a:latin typeface="Arial"/>
            </a:endParaRPr>
          </a:p>
        </p:txBody>
      </p:sp>
      <p:sp>
        <p:nvSpPr>
          <p:cNvPr id="106" name="PlaceHolder 3"/>
          <p:cNvSpPr>
            <a:spLocks noGrp="1"/>
          </p:cNvSpPr>
          <p:nvPr>
            <p:ph type="ftr" idx="35"/>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107" name="PlaceHolder 4"/>
          <p:cNvSpPr>
            <a:spLocks noGrp="1"/>
          </p:cNvSpPr>
          <p:nvPr>
            <p:ph type="sldNum" idx="36"/>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8D452EA2-1891-44BC-B89C-1B29D26E3A0A}"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108" name="PlaceHolder 5"/>
          <p:cNvSpPr>
            <a:spLocks noGrp="1"/>
          </p:cNvSpPr>
          <p:nvPr>
            <p:ph type="dt" idx="37"/>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11" name="组合 6"/>
          <p:cNvGrpSpPr/>
          <p:nvPr/>
        </p:nvGrpSpPr>
        <p:grpSpPr>
          <a:xfrm>
            <a:off x="0" y="1460160"/>
            <a:ext cx="12191400" cy="394560"/>
            <a:chOff x="0" y="1460160"/>
            <a:chExt cx="12191400" cy="394560"/>
          </a:xfrm>
        </p:grpSpPr>
        <p:sp>
          <p:nvSpPr>
            <p:cNvPr id="112"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endParaRPr lang="en-US" sz="1000" b="0" strike="noStrike" spc="-1">
                <a:solidFill>
                  <a:schemeClr val="lt1"/>
                </a:solidFill>
                <a:latin typeface="微软雅黑"/>
                <a:ea typeface="微软雅黑"/>
              </a:endParaRPr>
            </a:p>
          </p:txBody>
        </p:sp>
        <p:sp>
          <p:nvSpPr>
            <p:cNvPr id="113"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114"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115"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buNone/>
            </a:pPr>
            <a:r>
              <a:rPr lang="en-US" sz="1800" b="0" strike="noStrike" spc="-1">
                <a:solidFill>
                  <a:srgbClr val="000000"/>
                </a:solidFill>
                <a:latin typeface="Arial"/>
              </a:rPr>
              <a:t>Click to edit the title text format</a:t>
            </a:r>
            <a:endParaRPr lang="en-US" sz="1800" b="0" strike="noStrike" spc="-1">
              <a:solidFill>
                <a:srgbClr val="000000"/>
              </a:solidFill>
              <a:latin typeface="Arial"/>
            </a:endParaRPr>
          </a:p>
        </p:txBody>
      </p:sp>
      <p:sp>
        <p:nvSpPr>
          <p:cNvPr id="116" name="PlaceHolder 2"/>
          <p:cNvSpPr>
            <a:spLocks noGrp="1"/>
          </p:cNvSpPr>
          <p:nvPr>
            <p:ph type="body"/>
          </p:nvPr>
        </p:nvSpPr>
        <p:spPr>
          <a:xfrm>
            <a:off x="838080" y="1825560"/>
            <a:ext cx="5180760" cy="435060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en-US" sz="1800" b="0" strike="noStrike" spc="-1">
                <a:solidFill>
                  <a:srgbClr val="000000"/>
                </a:solidFill>
                <a:latin typeface="Arial"/>
              </a:rPr>
              <a:t>Click to edit the outline text format</a:t>
            </a:r>
            <a:endParaRPr lang="en-US" sz="1800" b="0" strike="noStrike" spc="-1">
              <a:solidFill>
                <a:srgbClr val="000000"/>
              </a:solidFill>
              <a:latin typeface="Arial"/>
            </a:endParaRPr>
          </a:p>
          <a:p>
            <a:pPr marL="864235" lvl="1" indent="-323850">
              <a:spcBef>
                <a:spcPts val="1135"/>
              </a:spcBef>
              <a:buClr>
                <a:srgbClr val="000000"/>
              </a:buClr>
              <a:buSzPct val="75000"/>
              <a:buFont typeface="Symbol" charset="2"/>
              <a:buChar char=""/>
            </a:pPr>
            <a:r>
              <a:rPr lang="en-US" sz="1800" b="0" strike="noStrike" spc="-1">
                <a:solidFill>
                  <a:srgbClr val="000000"/>
                </a:solidFill>
                <a:latin typeface="Arial"/>
              </a:rPr>
              <a:t>Second Outline Level</a:t>
            </a:r>
            <a:endParaRPr lang="en-US" sz="1800" b="0" strike="noStrike" spc="-1">
              <a:solidFill>
                <a:srgbClr val="000000"/>
              </a:solidFill>
              <a:latin typeface="Arial"/>
            </a:endParaRPr>
          </a:p>
          <a:p>
            <a:pPr marL="1296035" lvl="2" indent="-288290">
              <a:spcBef>
                <a:spcPts val="850"/>
              </a:spcBef>
              <a:buClr>
                <a:srgbClr val="000000"/>
              </a:buClr>
              <a:buSzPct val="45000"/>
              <a:buFont typeface="Wingdings" panose="05000000000000000000" pitchFamily="2" charset="2"/>
              <a:buChar char=""/>
            </a:pPr>
            <a:r>
              <a:rPr lang="en-US" sz="1800" b="0" strike="noStrike" spc="-1">
                <a:solidFill>
                  <a:srgbClr val="000000"/>
                </a:solidFill>
                <a:latin typeface="Arial"/>
              </a:rPr>
              <a:t>Third Outline Level</a:t>
            </a:r>
            <a:endParaRPr lang="en-US" sz="1800" b="0" strike="noStrike" spc="-1">
              <a:solidFill>
                <a:srgbClr val="000000"/>
              </a:solidFill>
              <a:latin typeface="Arial"/>
            </a:endParaRPr>
          </a:p>
          <a:p>
            <a:pPr marL="1727835" lvl="3" indent="-215900">
              <a:spcBef>
                <a:spcPts val="565"/>
              </a:spcBef>
              <a:buClr>
                <a:srgbClr val="000000"/>
              </a:buClr>
              <a:buSzPct val="75000"/>
              <a:buFont typeface="Symbol" charset="2"/>
              <a:buChar char=""/>
            </a:pPr>
            <a:r>
              <a:rPr lang="en-US" sz="1800" b="0" strike="noStrike" spc="-1">
                <a:solidFill>
                  <a:srgbClr val="000000"/>
                </a:solidFill>
                <a:latin typeface="Arial"/>
              </a:rPr>
              <a:t>Fourth Outline Level</a:t>
            </a:r>
            <a:endParaRPr lang="en-US" sz="1800" b="0" strike="noStrike" spc="-1">
              <a:solidFill>
                <a:srgbClr val="000000"/>
              </a:solidFill>
              <a:latin typeface="Arial"/>
            </a:endParaRPr>
          </a:p>
          <a:p>
            <a:pPr marL="2160270" lvl="4"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Fifth Outline Level</a:t>
            </a:r>
            <a:endParaRPr lang="en-US" sz="1800" b="0" strike="noStrike" spc="-1">
              <a:solidFill>
                <a:srgbClr val="000000"/>
              </a:solidFill>
              <a:latin typeface="Arial"/>
            </a:endParaRPr>
          </a:p>
          <a:p>
            <a:pPr marL="2592070" lvl="5"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Sixth Outline Level</a:t>
            </a:r>
            <a:endParaRPr lang="en-US" sz="1800" b="0" strike="noStrike" spc="-1">
              <a:solidFill>
                <a:srgbClr val="000000"/>
              </a:solidFill>
              <a:latin typeface="Arial"/>
            </a:endParaRPr>
          </a:p>
          <a:p>
            <a:pPr marL="3023870" lvl="6"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Seventh Outline Level</a:t>
            </a:r>
            <a:endParaRPr lang="en-US" sz="1800" b="0" strike="noStrike" spc="-1">
              <a:solidFill>
                <a:srgbClr val="000000"/>
              </a:solidFill>
              <a:latin typeface="Arial"/>
            </a:endParaRPr>
          </a:p>
        </p:txBody>
      </p:sp>
      <p:sp>
        <p:nvSpPr>
          <p:cNvPr id="117" name="PlaceHolder 3"/>
          <p:cNvSpPr>
            <a:spLocks noGrp="1"/>
          </p:cNvSpPr>
          <p:nvPr>
            <p:ph type="ftr" idx="38"/>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118" name="PlaceHolder 4"/>
          <p:cNvSpPr>
            <a:spLocks noGrp="1"/>
          </p:cNvSpPr>
          <p:nvPr>
            <p:ph type="sldNum" idx="39"/>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2F453013-06A8-4396-B8C1-B5F6AE5A750C}"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119" name="PlaceHolder 5"/>
          <p:cNvSpPr>
            <a:spLocks noGrp="1"/>
          </p:cNvSpPr>
          <p:nvPr>
            <p:ph type="dt" idx="40"/>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75"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7" name="组合 6"/>
          <p:cNvGrpSpPr/>
          <p:nvPr/>
        </p:nvGrpSpPr>
        <p:grpSpPr>
          <a:xfrm>
            <a:off x="0" y="1460160"/>
            <a:ext cx="12191400" cy="394560"/>
            <a:chOff x="0" y="1460160"/>
            <a:chExt cx="12191400" cy="394560"/>
          </a:xfrm>
        </p:grpSpPr>
        <p:sp>
          <p:nvSpPr>
            <p:cNvPr id="8"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defTabSz="914400">
                <a:lnSpc>
                  <a:spcPct val="100000"/>
                </a:lnSpc>
              </a:pPr>
              <a:endParaRPr lang="en-US" sz="1000" b="0" strike="noStrike" spc="-1">
                <a:solidFill>
                  <a:schemeClr val="lt1"/>
                </a:solidFill>
                <a:latin typeface="微软雅黑"/>
                <a:ea typeface="微软雅黑"/>
              </a:endParaRPr>
            </a:p>
          </p:txBody>
        </p:sp>
        <p:sp>
          <p:nvSpPr>
            <p:cNvPr id="9"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10"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11" name="PlaceHolder 1"/>
          <p:cNvSpPr>
            <a:spLocks noGrp="1"/>
          </p:cNvSpPr>
          <p:nvPr>
            <p:ph type="ftr" idx="2"/>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12" name="PlaceHolder 2"/>
          <p:cNvSpPr>
            <a:spLocks noGrp="1"/>
          </p:cNvSpPr>
          <p:nvPr>
            <p:ph type="sldNum" idx="3"/>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D592AB78-FADA-4953-9AED-31DA129649C2}"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13" name="PlaceHolder 3"/>
          <p:cNvSpPr>
            <a:spLocks noGrp="1"/>
          </p:cNvSpPr>
          <p:nvPr>
            <p:ph type="dt" idx="4"/>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4" name="组合 6"/>
          <p:cNvGrpSpPr/>
          <p:nvPr/>
        </p:nvGrpSpPr>
        <p:grpSpPr>
          <a:xfrm>
            <a:off x="0" y="1460160"/>
            <a:ext cx="12191400" cy="394560"/>
            <a:chOff x="0" y="1460160"/>
            <a:chExt cx="12191400" cy="394560"/>
          </a:xfrm>
        </p:grpSpPr>
        <p:sp>
          <p:nvSpPr>
            <p:cNvPr id="15"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defTabSz="914400">
                <a:lnSpc>
                  <a:spcPct val="100000"/>
                </a:lnSpc>
              </a:pPr>
              <a:endParaRPr lang="en-US" sz="1000" b="0" strike="noStrike" spc="-1">
                <a:solidFill>
                  <a:schemeClr val="lt1"/>
                </a:solidFill>
                <a:latin typeface="微软雅黑"/>
                <a:ea typeface="微软雅黑"/>
              </a:endParaRPr>
            </a:p>
          </p:txBody>
        </p:sp>
        <p:sp>
          <p:nvSpPr>
            <p:cNvPr id="16"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17"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18" name="PlaceHolder 1"/>
          <p:cNvSpPr>
            <a:spLocks noGrp="1"/>
          </p:cNvSpPr>
          <p:nvPr>
            <p:ph type="ftr" idx="5"/>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19" name="PlaceHolder 2"/>
          <p:cNvSpPr>
            <a:spLocks noGrp="1"/>
          </p:cNvSpPr>
          <p:nvPr>
            <p:ph type="sldNum" idx="6"/>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5BE00362-3106-4CB8-9D96-5D0C1ED22ECC}"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20" name="PlaceHolder 3"/>
          <p:cNvSpPr>
            <a:spLocks noGrp="1"/>
          </p:cNvSpPr>
          <p:nvPr>
            <p:ph type="dt" idx="7"/>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21" name="组合 6"/>
          <p:cNvGrpSpPr/>
          <p:nvPr/>
        </p:nvGrpSpPr>
        <p:grpSpPr>
          <a:xfrm>
            <a:off x="0" y="1460160"/>
            <a:ext cx="12191400" cy="394560"/>
            <a:chOff x="0" y="1460160"/>
            <a:chExt cx="12191400" cy="394560"/>
          </a:xfrm>
        </p:grpSpPr>
        <p:sp>
          <p:nvSpPr>
            <p:cNvPr id="22"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defTabSz="914400">
                <a:lnSpc>
                  <a:spcPct val="100000"/>
                </a:lnSpc>
              </a:pPr>
              <a:endParaRPr lang="en-US" sz="1000" b="0" strike="noStrike" spc="-1">
                <a:solidFill>
                  <a:schemeClr val="lt1"/>
                </a:solidFill>
                <a:latin typeface="微软雅黑"/>
                <a:ea typeface="微软雅黑"/>
              </a:endParaRPr>
            </a:p>
          </p:txBody>
        </p:sp>
        <p:sp>
          <p:nvSpPr>
            <p:cNvPr id="23"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24"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25"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buNone/>
            </a:pPr>
            <a:r>
              <a:rPr lang="en-US" sz="1800" b="0" strike="noStrike" spc="-1">
                <a:solidFill>
                  <a:srgbClr val="000000"/>
                </a:solidFill>
                <a:latin typeface="Arial"/>
              </a:rPr>
              <a:t>Click to edit the title text format</a:t>
            </a:r>
            <a:endParaRPr lang="en-US" sz="1800" b="0" strike="noStrike" spc="-1">
              <a:solidFill>
                <a:srgbClr val="000000"/>
              </a:solidFill>
              <a:latin typeface="Arial"/>
            </a:endParaRPr>
          </a:p>
        </p:txBody>
      </p:sp>
      <p:sp>
        <p:nvSpPr>
          <p:cNvPr id="26" name="PlaceHolder 2"/>
          <p:cNvSpPr>
            <a:spLocks noGrp="1"/>
          </p:cNvSpPr>
          <p:nvPr>
            <p:ph type="body"/>
          </p:nvPr>
        </p:nvSpPr>
        <p:spPr>
          <a:xfrm>
            <a:off x="838080" y="1825560"/>
            <a:ext cx="5180760" cy="435060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en-US" sz="1800" b="0" strike="noStrike" spc="-1">
                <a:solidFill>
                  <a:srgbClr val="000000"/>
                </a:solidFill>
                <a:latin typeface="Arial"/>
              </a:rPr>
              <a:t>Click to edit the outline text format</a:t>
            </a:r>
            <a:endParaRPr lang="en-US" sz="1800" b="0" strike="noStrike" spc="-1">
              <a:solidFill>
                <a:srgbClr val="000000"/>
              </a:solidFill>
              <a:latin typeface="Arial"/>
            </a:endParaRPr>
          </a:p>
          <a:p>
            <a:pPr marL="864235" lvl="1" indent="-323850">
              <a:spcBef>
                <a:spcPts val="1135"/>
              </a:spcBef>
              <a:buClr>
                <a:srgbClr val="000000"/>
              </a:buClr>
              <a:buSzPct val="75000"/>
              <a:buFont typeface="Symbol" charset="2"/>
              <a:buChar char=""/>
            </a:pPr>
            <a:r>
              <a:rPr lang="en-US" sz="1800" b="0" strike="noStrike" spc="-1">
                <a:solidFill>
                  <a:srgbClr val="000000"/>
                </a:solidFill>
                <a:latin typeface="Arial"/>
              </a:rPr>
              <a:t>Second Outline Level</a:t>
            </a:r>
            <a:endParaRPr lang="en-US" sz="1800" b="0" strike="noStrike" spc="-1">
              <a:solidFill>
                <a:srgbClr val="000000"/>
              </a:solidFill>
              <a:latin typeface="Arial"/>
            </a:endParaRPr>
          </a:p>
          <a:p>
            <a:pPr marL="1296035" lvl="2" indent="-288290">
              <a:spcBef>
                <a:spcPts val="850"/>
              </a:spcBef>
              <a:buClr>
                <a:srgbClr val="000000"/>
              </a:buClr>
              <a:buSzPct val="45000"/>
              <a:buFont typeface="Wingdings" panose="05000000000000000000" pitchFamily="2" charset="2"/>
              <a:buChar char=""/>
            </a:pPr>
            <a:r>
              <a:rPr lang="en-US" sz="1800" b="0" strike="noStrike" spc="-1">
                <a:solidFill>
                  <a:srgbClr val="000000"/>
                </a:solidFill>
                <a:latin typeface="Arial"/>
              </a:rPr>
              <a:t>Third Outline Level</a:t>
            </a:r>
            <a:endParaRPr lang="en-US" sz="1800" b="0" strike="noStrike" spc="-1">
              <a:solidFill>
                <a:srgbClr val="000000"/>
              </a:solidFill>
              <a:latin typeface="Arial"/>
            </a:endParaRPr>
          </a:p>
          <a:p>
            <a:pPr marL="1727835" lvl="3" indent="-215900">
              <a:spcBef>
                <a:spcPts val="565"/>
              </a:spcBef>
              <a:buClr>
                <a:srgbClr val="000000"/>
              </a:buClr>
              <a:buSzPct val="75000"/>
              <a:buFont typeface="Symbol" charset="2"/>
              <a:buChar char=""/>
            </a:pPr>
            <a:r>
              <a:rPr lang="en-US" sz="1800" b="0" strike="noStrike" spc="-1">
                <a:solidFill>
                  <a:srgbClr val="000000"/>
                </a:solidFill>
                <a:latin typeface="Arial"/>
              </a:rPr>
              <a:t>Fourth Outline Level</a:t>
            </a:r>
            <a:endParaRPr lang="en-US" sz="1800" b="0" strike="noStrike" spc="-1">
              <a:solidFill>
                <a:srgbClr val="000000"/>
              </a:solidFill>
              <a:latin typeface="Arial"/>
            </a:endParaRPr>
          </a:p>
          <a:p>
            <a:pPr marL="2160270" lvl="4"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Fifth Outline Level</a:t>
            </a:r>
            <a:endParaRPr lang="en-US" sz="1800" b="0" strike="noStrike" spc="-1">
              <a:solidFill>
                <a:srgbClr val="000000"/>
              </a:solidFill>
              <a:latin typeface="Arial"/>
            </a:endParaRPr>
          </a:p>
          <a:p>
            <a:pPr marL="2592070" lvl="5"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Sixth Outline Level</a:t>
            </a:r>
            <a:endParaRPr lang="en-US" sz="1800" b="0" strike="noStrike" spc="-1">
              <a:solidFill>
                <a:srgbClr val="000000"/>
              </a:solidFill>
              <a:latin typeface="Arial"/>
            </a:endParaRPr>
          </a:p>
          <a:p>
            <a:pPr marL="3023870" lvl="6"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Seventh Outline Level</a:t>
            </a:r>
            <a:endParaRPr lang="en-US" sz="1800" b="0" strike="noStrike" spc="-1">
              <a:solidFill>
                <a:srgbClr val="000000"/>
              </a:solidFill>
              <a:latin typeface="Arial"/>
            </a:endParaRPr>
          </a:p>
        </p:txBody>
      </p:sp>
      <p:sp>
        <p:nvSpPr>
          <p:cNvPr id="27" name="PlaceHolder 3"/>
          <p:cNvSpPr>
            <a:spLocks noGrp="1"/>
          </p:cNvSpPr>
          <p:nvPr>
            <p:ph type="ftr" idx="8"/>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28" name="PlaceHolder 4"/>
          <p:cNvSpPr>
            <a:spLocks noGrp="1"/>
          </p:cNvSpPr>
          <p:nvPr>
            <p:ph type="sldNum" idx="9"/>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026BD698-2D5B-4624-B426-B0056048A44E}"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29" name="PlaceHolder 5"/>
          <p:cNvSpPr>
            <a:spLocks noGrp="1"/>
          </p:cNvSpPr>
          <p:nvPr>
            <p:ph type="dt" idx="10"/>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32" name="组合 6"/>
          <p:cNvGrpSpPr/>
          <p:nvPr/>
        </p:nvGrpSpPr>
        <p:grpSpPr>
          <a:xfrm>
            <a:off x="0" y="1460160"/>
            <a:ext cx="12191400" cy="394560"/>
            <a:chOff x="0" y="1460160"/>
            <a:chExt cx="12191400" cy="394560"/>
          </a:xfrm>
        </p:grpSpPr>
        <p:sp>
          <p:nvSpPr>
            <p:cNvPr id="33"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defTabSz="914400">
                <a:lnSpc>
                  <a:spcPct val="100000"/>
                </a:lnSpc>
              </a:pPr>
              <a:endParaRPr lang="en-US" sz="1000" b="0" strike="noStrike" spc="-1">
                <a:solidFill>
                  <a:schemeClr val="lt1"/>
                </a:solidFill>
                <a:latin typeface="微软雅黑"/>
                <a:ea typeface="微软雅黑"/>
              </a:endParaRPr>
            </a:p>
          </p:txBody>
        </p:sp>
        <p:sp>
          <p:nvSpPr>
            <p:cNvPr id="34"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35"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36" name="PlaceHolder 1"/>
          <p:cNvSpPr>
            <a:spLocks noGrp="1"/>
          </p:cNvSpPr>
          <p:nvPr>
            <p:ph type="ftr" idx="11"/>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37" name="PlaceHolder 2"/>
          <p:cNvSpPr>
            <a:spLocks noGrp="1"/>
          </p:cNvSpPr>
          <p:nvPr>
            <p:ph type="sldNum" idx="12"/>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472B8480-4E31-49A8-B577-DC8C67C1DB33}"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38" name="PlaceHolder 3"/>
          <p:cNvSpPr>
            <a:spLocks noGrp="1"/>
          </p:cNvSpPr>
          <p:nvPr>
            <p:ph type="dt" idx="13"/>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39" name="组合 6"/>
          <p:cNvGrpSpPr/>
          <p:nvPr/>
        </p:nvGrpSpPr>
        <p:grpSpPr>
          <a:xfrm>
            <a:off x="0" y="1460160"/>
            <a:ext cx="12191400" cy="394560"/>
            <a:chOff x="0" y="1460160"/>
            <a:chExt cx="12191400" cy="394560"/>
          </a:xfrm>
        </p:grpSpPr>
        <p:sp>
          <p:nvSpPr>
            <p:cNvPr id="40"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defTabSz="914400">
                <a:lnSpc>
                  <a:spcPct val="100000"/>
                </a:lnSpc>
              </a:pPr>
              <a:endParaRPr lang="en-US" sz="1000" b="0" strike="noStrike" spc="-1">
                <a:solidFill>
                  <a:schemeClr val="lt1"/>
                </a:solidFill>
                <a:latin typeface="微软雅黑"/>
                <a:ea typeface="微软雅黑"/>
              </a:endParaRPr>
            </a:p>
          </p:txBody>
        </p:sp>
        <p:sp>
          <p:nvSpPr>
            <p:cNvPr id="41"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42"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43"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buNone/>
            </a:pPr>
            <a:r>
              <a:rPr lang="en-US" sz="1800" b="0" strike="noStrike" spc="-1">
                <a:solidFill>
                  <a:srgbClr val="000000"/>
                </a:solidFill>
                <a:latin typeface="Arial"/>
              </a:rPr>
              <a:t>Click to edit the title text format</a:t>
            </a:r>
            <a:endParaRPr lang="en-US" sz="1800" b="0" strike="noStrike" spc="-1">
              <a:solidFill>
                <a:srgbClr val="000000"/>
              </a:solidFill>
              <a:latin typeface="Arial"/>
            </a:endParaRPr>
          </a:p>
        </p:txBody>
      </p:sp>
      <p:sp>
        <p:nvSpPr>
          <p:cNvPr id="44" name="PlaceHolder 2"/>
          <p:cNvSpPr>
            <a:spLocks noGrp="1"/>
          </p:cNvSpPr>
          <p:nvPr>
            <p:ph type="body"/>
          </p:nvPr>
        </p:nvSpPr>
        <p:spPr>
          <a:xfrm>
            <a:off x="838080" y="1825560"/>
            <a:ext cx="2527920" cy="4350600"/>
          </a:xfrm>
          <a:prstGeom prst="rect">
            <a:avLst/>
          </a:prstGeom>
          <a:noFill/>
          <a:ln w="0">
            <a:noFill/>
          </a:ln>
        </p:spPr>
        <p:txBody>
          <a:bodyPr lIns="0" tIns="0" rIns="0" bIns="0" anchor="t">
            <a:normAutofit fontScale="37222" lnSpcReduction="20000"/>
          </a:bodyPr>
          <a:p>
            <a:pPr marL="431800" indent="-323850">
              <a:spcBef>
                <a:spcPts val="1415"/>
              </a:spcBef>
              <a:buClr>
                <a:srgbClr val="000000"/>
              </a:buClr>
              <a:buSzPct val="45000"/>
              <a:buFont typeface="Wingdings" panose="05000000000000000000" pitchFamily="2" charset="2"/>
              <a:buChar char=""/>
            </a:pPr>
            <a:r>
              <a:rPr lang="en-US" sz="1800" b="0" strike="noStrike" spc="-1">
                <a:solidFill>
                  <a:srgbClr val="000000"/>
                </a:solidFill>
                <a:latin typeface="Arial"/>
              </a:rPr>
              <a:t>Click to edit the outline text format</a:t>
            </a:r>
            <a:endParaRPr lang="en-US" sz="1800" b="0" strike="noStrike" spc="-1">
              <a:solidFill>
                <a:srgbClr val="000000"/>
              </a:solidFill>
              <a:latin typeface="Arial"/>
            </a:endParaRPr>
          </a:p>
          <a:p>
            <a:pPr marL="864235" lvl="1" indent="-323850">
              <a:spcBef>
                <a:spcPts val="1135"/>
              </a:spcBef>
              <a:buClr>
                <a:srgbClr val="000000"/>
              </a:buClr>
              <a:buSzPct val="75000"/>
              <a:buFont typeface="Symbol" charset="2"/>
              <a:buChar char=""/>
            </a:pPr>
            <a:r>
              <a:rPr lang="en-US" sz="1800" b="0" strike="noStrike" spc="-1">
                <a:solidFill>
                  <a:srgbClr val="000000"/>
                </a:solidFill>
                <a:latin typeface="Arial"/>
              </a:rPr>
              <a:t>Second Outline Level</a:t>
            </a:r>
            <a:endParaRPr lang="en-US" sz="1800" b="0" strike="noStrike" spc="-1">
              <a:solidFill>
                <a:srgbClr val="000000"/>
              </a:solidFill>
              <a:latin typeface="Arial"/>
            </a:endParaRPr>
          </a:p>
          <a:p>
            <a:pPr marL="1296035" lvl="2" indent="-288290">
              <a:spcBef>
                <a:spcPts val="850"/>
              </a:spcBef>
              <a:buClr>
                <a:srgbClr val="000000"/>
              </a:buClr>
              <a:buSzPct val="45000"/>
              <a:buFont typeface="Wingdings" panose="05000000000000000000" pitchFamily="2" charset="2"/>
              <a:buChar char=""/>
            </a:pPr>
            <a:r>
              <a:rPr lang="en-US" sz="1800" b="0" strike="noStrike" spc="-1">
                <a:solidFill>
                  <a:srgbClr val="000000"/>
                </a:solidFill>
                <a:latin typeface="Arial"/>
              </a:rPr>
              <a:t>Third Outline Level</a:t>
            </a:r>
            <a:endParaRPr lang="en-US" sz="1800" b="0" strike="noStrike" spc="-1">
              <a:solidFill>
                <a:srgbClr val="000000"/>
              </a:solidFill>
              <a:latin typeface="Arial"/>
            </a:endParaRPr>
          </a:p>
          <a:p>
            <a:pPr marL="1727835" lvl="3" indent="-215900">
              <a:spcBef>
                <a:spcPts val="565"/>
              </a:spcBef>
              <a:buClr>
                <a:srgbClr val="000000"/>
              </a:buClr>
              <a:buSzPct val="75000"/>
              <a:buFont typeface="Symbol" charset="2"/>
              <a:buChar char=""/>
            </a:pPr>
            <a:r>
              <a:rPr lang="en-US" sz="1800" b="0" strike="noStrike" spc="-1">
                <a:solidFill>
                  <a:srgbClr val="000000"/>
                </a:solidFill>
                <a:latin typeface="Arial"/>
              </a:rPr>
              <a:t>Fourth Outline Level</a:t>
            </a:r>
            <a:endParaRPr lang="en-US" sz="1800" b="0" strike="noStrike" spc="-1">
              <a:solidFill>
                <a:srgbClr val="000000"/>
              </a:solidFill>
              <a:latin typeface="Arial"/>
            </a:endParaRPr>
          </a:p>
          <a:p>
            <a:pPr marL="2160270" lvl="4"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Fifth Outline Level</a:t>
            </a:r>
            <a:endParaRPr lang="en-US" sz="1800" b="0" strike="noStrike" spc="-1">
              <a:solidFill>
                <a:srgbClr val="000000"/>
              </a:solidFill>
              <a:latin typeface="Arial"/>
            </a:endParaRPr>
          </a:p>
          <a:p>
            <a:pPr marL="2592070" lvl="5"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Sixth Outline Level</a:t>
            </a:r>
            <a:endParaRPr lang="en-US" sz="1800" b="0" strike="noStrike" spc="-1">
              <a:solidFill>
                <a:srgbClr val="000000"/>
              </a:solidFill>
              <a:latin typeface="Arial"/>
            </a:endParaRPr>
          </a:p>
          <a:p>
            <a:pPr marL="3023870" lvl="6"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Seventh Outline Level</a:t>
            </a:r>
            <a:endParaRPr lang="en-US" sz="1800" b="0" strike="noStrike" spc="-1">
              <a:solidFill>
                <a:srgbClr val="000000"/>
              </a:solidFill>
              <a:latin typeface="Arial"/>
            </a:endParaRPr>
          </a:p>
        </p:txBody>
      </p:sp>
      <p:sp>
        <p:nvSpPr>
          <p:cNvPr id="45" name="PlaceHolder 3"/>
          <p:cNvSpPr>
            <a:spLocks noGrp="1"/>
          </p:cNvSpPr>
          <p:nvPr>
            <p:ph type="body"/>
          </p:nvPr>
        </p:nvSpPr>
        <p:spPr>
          <a:xfrm>
            <a:off x="3493080" y="1825560"/>
            <a:ext cx="2527920" cy="4350600"/>
          </a:xfrm>
          <a:prstGeom prst="rect">
            <a:avLst/>
          </a:prstGeom>
          <a:noFill/>
          <a:ln w="0">
            <a:noFill/>
          </a:ln>
        </p:spPr>
        <p:txBody>
          <a:bodyPr lIns="0" tIns="0" rIns="0" bIns="0" anchor="t">
            <a:normAutofit fontScale="37222" lnSpcReduction="20000"/>
          </a:bodyPr>
          <a:p>
            <a:pPr marL="431800" indent="-323850">
              <a:spcBef>
                <a:spcPts val="1415"/>
              </a:spcBef>
              <a:buClr>
                <a:srgbClr val="000000"/>
              </a:buClr>
              <a:buSzPct val="45000"/>
              <a:buFont typeface="Wingdings" panose="05000000000000000000" pitchFamily="2" charset="2"/>
              <a:buChar char=""/>
            </a:pPr>
            <a:r>
              <a:rPr lang="en-US" sz="1800" b="0" strike="noStrike" spc="-1">
                <a:solidFill>
                  <a:srgbClr val="000000"/>
                </a:solidFill>
                <a:latin typeface="Arial"/>
              </a:rPr>
              <a:t>Click to edit the outline text format</a:t>
            </a:r>
            <a:endParaRPr lang="en-US" sz="1800" b="0" strike="noStrike" spc="-1">
              <a:solidFill>
                <a:srgbClr val="000000"/>
              </a:solidFill>
              <a:latin typeface="Arial"/>
            </a:endParaRPr>
          </a:p>
          <a:p>
            <a:pPr marL="864235" lvl="1" indent="-323850">
              <a:spcBef>
                <a:spcPts val="1135"/>
              </a:spcBef>
              <a:buClr>
                <a:srgbClr val="000000"/>
              </a:buClr>
              <a:buSzPct val="75000"/>
              <a:buFont typeface="Symbol" charset="2"/>
              <a:buChar char=""/>
            </a:pPr>
            <a:r>
              <a:rPr lang="en-US" sz="1800" b="0" strike="noStrike" spc="-1">
                <a:solidFill>
                  <a:srgbClr val="000000"/>
                </a:solidFill>
                <a:latin typeface="Arial"/>
              </a:rPr>
              <a:t>Second Outline Level</a:t>
            </a:r>
            <a:endParaRPr lang="en-US" sz="1800" b="0" strike="noStrike" spc="-1">
              <a:solidFill>
                <a:srgbClr val="000000"/>
              </a:solidFill>
              <a:latin typeface="Arial"/>
            </a:endParaRPr>
          </a:p>
          <a:p>
            <a:pPr marL="1296035" lvl="2" indent="-288290">
              <a:spcBef>
                <a:spcPts val="850"/>
              </a:spcBef>
              <a:buClr>
                <a:srgbClr val="000000"/>
              </a:buClr>
              <a:buSzPct val="45000"/>
              <a:buFont typeface="Wingdings" panose="05000000000000000000" pitchFamily="2" charset="2"/>
              <a:buChar char=""/>
            </a:pPr>
            <a:r>
              <a:rPr lang="en-US" sz="1800" b="0" strike="noStrike" spc="-1">
                <a:solidFill>
                  <a:srgbClr val="000000"/>
                </a:solidFill>
                <a:latin typeface="Arial"/>
              </a:rPr>
              <a:t>Third Outline Level</a:t>
            </a:r>
            <a:endParaRPr lang="en-US" sz="1800" b="0" strike="noStrike" spc="-1">
              <a:solidFill>
                <a:srgbClr val="000000"/>
              </a:solidFill>
              <a:latin typeface="Arial"/>
            </a:endParaRPr>
          </a:p>
          <a:p>
            <a:pPr marL="1727835" lvl="3" indent="-215900">
              <a:spcBef>
                <a:spcPts val="565"/>
              </a:spcBef>
              <a:buClr>
                <a:srgbClr val="000000"/>
              </a:buClr>
              <a:buSzPct val="75000"/>
              <a:buFont typeface="Symbol" charset="2"/>
              <a:buChar char=""/>
            </a:pPr>
            <a:r>
              <a:rPr lang="en-US" sz="1800" b="0" strike="noStrike" spc="-1">
                <a:solidFill>
                  <a:srgbClr val="000000"/>
                </a:solidFill>
                <a:latin typeface="Arial"/>
              </a:rPr>
              <a:t>Fourth Outline Level</a:t>
            </a:r>
            <a:endParaRPr lang="en-US" sz="1800" b="0" strike="noStrike" spc="-1">
              <a:solidFill>
                <a:srgbClr val="000000"/>
              </a:solidFill>
              <a:latin typeface="Arial"/>
            </a:endParaRPr>
          </a:p>
          <a:p>
            <a:pPr marL="2160270" lvl="4"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Fifth Outline Level</a:t>
            </a:r>
            <a:endParaRPr lang="en-US" sz="1800" b="0" strike="noStrike" spc="-1">
              <a:solidFill>
                <a:srgbClr val="000000"/>
              </a:solidFill>
              <a:latin typeface="Arial"/>
            </a:endParaRPr>
          </a:p>
          <a:p>
            <a:pPr marL="2592070" lvl="5"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Sixth Outline Level</a:t>
            </a:r>
            <a:endParaRPr lang="en-US" sz="1800" b="0" strike="noStrike" spc="-1">
              <a:solidFill>
                <a:srgbClr val="000000"/>
              </a:solidFill>
              <a:latin typeface="Arial"/>
            </a:endParaRPr>
          </a:p>
          <a:p>
            <a:pPr marL="3023870" lvl="6"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Seventh Outline Level</a:t>
            </a:r>
            <a:endParaRPr lang="en-US" sz="1800" b="0" strike="noStrike" spc="-1">
              <a:solidFill>
                <a:srgbClr val="000000"/>
              </a:solidFill>
              <a:latin typeface="Arial"/>
            </a:endParaRPr>
          </a:p>
        </p:txBody>
      </p:sp>
      <p:sp>
        <p:nvSpPr>
          <p:cNvPr id="46" name="PlaceHolder 4"/>
          <p:cNvSpPr>
            <a:spLocks noGrp="1"/>
          </p:cNvSpPr>
          <p:nvPr>
            <p:ph type="ftr" idx="14"/>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47" name="PlaceHolder 5"/>
          <p:cNvSpPr>
            <a:spLocks noGrp="1"/>
          </p:cNvSpPr>
          <p:nvPr>
            <p:ph type="sldNum" idx="15"/>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6B48EE2D-BCC3-4F85-99F5-B42DD1EF32B5}"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48" name="PlaceHolder 6"/>
          <p:cNvSpPr>
            <a:spLocks noGrp="1"/>
          </p:cNvSpPr>
          <p:nvPr>
            <p:ph type="dt" idx="16"/>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52" name="组合 6"/>
          <p:cNvGrpSpPr/>
          <p:nvPr/>
        </p:nvGrpSpPr>
        <p:grpSpPr>
          <a:xfrm>
            <a:off x="0" y="1460160"/>
            <a:ext cx="12191400" cy="394560"/>
            <a:chOff x="0" y="1460160"/>
            <a:chExt cx="12191400" cy="394560"/>
          </a:xfrm>
        </p:grpSpPr>
        <p:sp>
          <p:nvSpPr>
            <p:cNvPr id="53"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defTabSz="914400">
                <a:lnSpc>
                  <a:spcPct val="100000"/>
                </a:lnSpc>
              </a:pPr>
              <a:endParaRPr lang="en-US" sz="1000" b="0" strike="noStrike" spc="-1">
                <a:solidFill>
                  <a:schemeClr val="lt1"/>
                </a:solidFill>
                <a:latin typeface="微软雅黑"/>
                <a:ea typeface="微软雅黑"/>
              </a:endParaRPr>
            </a:p>
          </p:txBody>
        </p:sp>
        <p:sp>
          <p:nvSpPr>
            <p:cNvPr id="54"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55"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56" name="PlaceHolder 1"/>
          <p:cNvSpPr>
            <a:spLocks noGrp="1"/>
          </p:cNvSpPr>
          <p:nvPr>
            <p:ph type="ftr" idx="17"/>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57" name="PlaceHolder 2"/>
          <p:cNvSpPr>
            <a:spLocks noGrp="1"/>
          </p:cNvSpPr>
          <p:nvPr>
            <p:ph type="sldNum" idx="18"/>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CF6A53A7-985A-4D5B-A514-5DBBD553CB96}"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58" name="PlaceHolder 3"/>
          <p:cNvSpPr>
            <a:spLocks noGrp="1"/>
          </p:cNvSpPr>
          <p:nvPr>
            <p:ph type="dt" idx="19"/>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59" name="组合 6"/>
          <p:cNvGrpSpPr/>
          <p:nvPr/>
        </p:nvGrpSpPr>
        <p:grpSpPr>
          <a:xfrm>
            <a:off x="0" y="1460160"/>
            <a:ext cx="12191400" cy="394560"/>
            <a:chOff x="0" y="1460160"/>
            <a:chExt cx="12191400" cy="394560"/>
          </a:xfrm>
        </p:grpSpPr>
        <p:sp>
          <p:nvSpPr>
            <p:cNvPr id="60"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defTabSz="914400">
                <a:lnSpc>
                  <a:spcPct val="100000"/>
                </a:lnSpc>
              </a:pPr>
              <a:endParaRPr lang="en-US" sz="1000" b="0" strike="noStrike" spc="-1">
                <a:solidFill>
                  <a:schemeClr val="lt1"/>
                </a:solidFill>
                <a:latin typeface="微软雅黑"/>
                <a:ea typeface="微软雅黑"/>
              </a:endParaRPr>
            </a:p>
          </p:txBody>
        </p:sp>
        <p:sp>
          <p:nvSpPr>
            <p:cNvPr id="61"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62"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63"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buNone/>
            </a:pPr>
            <a:r>
              <a:rPr lang="en-US" sz="1800" b="0" strike="noStrike" spc="-1">
                <a:solidFill>
                  <a:srgbClr val="000000"/>
                </a:solidFill>
                <a:latin typeface="Arial"/>
              </a:rPr>
              <a:t>Click to edit the title text format</a:t>
            </a:r>
            <a:endParaRPr lang="en-US" sz="1800" b="0" strike="noStrike" spc="-1">
              <a:solidFill>
                <a:srgbClr val="000000"/>
              </a:solidFill>
              <a:latin typeface="Arial"/>
            </a:endParaRPr>
          </a:p>
        </p:txBody>
      </p:sp>
      <p:sp>
        <p:nvSpPr>
          <p:cNvPr id="64" name="PlaceHolder 2"/>
          <p:cNvSpPr>
            <a:spLocks noGrp="1"/>
          </p:cNvSpPr>
          <p:nvPr>
            <p:ph type="ftr" idx="20"/>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65" name="PlaceHolder 3"/>
          <p:cNvSpPr>
            <a:spLocks noGrp="1"/>
          </p:cNvSpPr>
          <p:nvPr>
            <p:ph type="sldNum" idx="21"/>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9DCF5B1D-F8C1-49AF-9B3F-4C1AB4427B64}"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66" name="PlaceHolder 4"/>
          <p:cNvSpPr>
            <a:spLocks noGrp="1"/>
          </p:cNvSpPr>
          <p:nvPr>
            <p:ph type="dt" idx="22"/>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68" name="组合 6"/>
          <p:cNvGrpSpPr/>
          <p:nvPr/>
        </p:nvGrpSpPr>
        <p:grpSpPr>
          <a:xfrm>
            <a:off x="0" y="1460160"/>
            <a:ext cx="12191400" cy="394560"/>
            <a:chOff x="0" y="1460160"/>
            <a:chExt cx="12191400" cy="394560"/>
          </a:xfrm>
        </p:grpSpPr>
        <p:sp>
          <p:nvSpPr>
            <p:cNvPr id="69" name="矩形 7"/>
            <p:cNvSpPr/>
            <p:nvPr/>
          </p:nvSpPr>
          <p:spPr>
            <a:xfrm>
              <a:off x="0" y="1550160"/>
              <a:ext cx="12190680" cy="1972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defTabSz="914400">
                <a:lnSpc>
                  <a:spcPct val="100000"/>
                </a:lnSpc>
              </a:pPr>
              <a:endParaRPr lang="en-US" sz="1000" b="0" strike="noStrike" spc="-1">
                <a:solidFill>
                  <a:schemeClr val="lt1"/>
                </a:solidFill>
                <a:latin typeface="微软雅黑"/>
                <a:ea typeface="微软雅黑"/>
              </a:endParaRPr>
            </a:p>
          </p:txBody>
        </p:sp>
        <p:sp>
          <p:nvSpPr>
            <p:cNvPr id="70" name="文本框 8"/>
            <p:cNvSpPr/>
            <p:nvPr/>
          </p:nvSpPr>
          <p:spPr>
            <a:xfrm>
              <a:off x="0" y="1460160"/>
              <a:ext cx="1742400" cy="3945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defTabSz="914400">
                <a:lnSpc>
                  <a:spcPct val="100000"/>
                </a:lnSpc>
              </a:pPr>
              <a:r>
                <a:rPr lang="en-US" sz="1000" b="0" strike="noStrike" spc="-1">
                  <a:solidFill>
                    <a:schemeClr val="lt1"/>
                  </a:solidFill>
                  <a:latin typeface="等线"/>
                </a:rPr>
                <a:t>NekoBytes-TheMissing 2024</a:t>
              </a:r>
              <a:endParaRPr lang="en-US" sz="1000" b="0" strike="noStrike" spc="-1">
                <a:solidFill>
                  <a:srgbClr val="000000"/>
                </a:solidFill>
                <a:latin typeface="Arial"/>
              </a:endParaRPr>
            </a:p>
          </p:txBody>
        </p:sp>
        <p:sp>
          <p:nvSpPr>
            <p:cNvPr id="71" name="文本框 9"/>
            <p:cNvSpPr/>
            <p:nvPr/>
          </p:nvSpPr>
          <p:spPr>
            <a:xfrm>
              <a:off x="11354400" y="1524960"/>
              <a:ext cx="837000" cy="241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ctr">
              <a:spAutoFit/>
            </a:bodyPr>
            <a:p>
              <a:pPr algn="r" defTabSz="914400">
                <a:lnSpc>
                  <a:spcPct val="100000"/>
                </a:lnSpc>
              </a:pPr>
              <a:r>
                <a:rPr lang="en-US" sz="1000" b="0" strike="noStrike" spc="-1">
                  <a:solidFill>
                    <a:schemeClr val="dk1"/>
                  </a:solidFill>
                  <a:latin typeface="等线"/>
                </a:rPr>
                <a:t>NekoBytes</a:t>
              </a:r>
              <a:endParaRPr lang="en-US" sz="1000" b="0" strike="noStrike" spc="-1">
                <a:solidFill>
                  <a:srgbClr val="000000"/>
                </a:solidFill>
                <a:latin typeface="Arial"/>
              </a:endParaRPr>
            </a:p>
          </p:txBody>
        </p:sp>
      </p:grpSp>
      <p:sp>
        <p:nvSpPr>
          <p:cNvPr id="72" name="PlaceHolder 1"/>
          <p:cNvSpPr>
            <a:spLocks noGrp="1"/>
          </p:cNvSpPr>
          <p:nvPr>
            <p:ph type="ftr" idx="23"/>
          </p:nvPr>
        </p:nvSpPr>
        <p:spPr>
          <a:xfrm>
            <a:off x="4038480" y="6356520"/>
            <a:ext cx="4114080" cy="364320"/>
          </a:xfrm>
          <a:prstGeom prst="rect">
            <a:avLst/>
          </a:prstGeom>
          <a:noFill/>
          <a:ln w="0">
            <a:noFill/>
          </a:ln>
        </p:spPr>
        <p:txBody>
          <a:bodyPr lIns="90000" tIns="45000" rIns="90000" bIns="45000" anchor="t">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73" name="PlaceHolder 2"/>
          <p:cNvSpPr>
            <a:spLocks noGrp="1"/>
          </p:cNvSpPr>
          <p:nvPr>
            <p:ph type="sldNum" idx="24"/>
          </p:nvPr>
        </p:nvSpPr>
        <p:spPr>
          <a:xfrm>
            <a:off x="8610480" y="6356520"/>
            <a:ext cx="2742480" cy="36432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solidFill>
                <a:latin typeface="等线"/>
              </a:defRPr>
            </a:lvl1pPr>
          </a:lstStyle>
          <a:p>
            <a:pPr indent="0" algn="r" defTabSz="914400">
              <a:lnSpc>
                <a:spcPct val="100000"/>
              </a:lnSpc>
              <a:buNone/>
              <a:tabLst>
                <a:tab pos="0" algn="l"/>
              </a:tabLst>
            </a:pPr>
            <a:fld id="{FB18069B-676E-4576-8129-4C1BF329B804}"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
        <p:nvSpPr>
          <p:cNvPr id="74" name="PlaceHolder 3"/>
          <p:cNvSpPr>
            <a:spLocks noGrp="1"/>
          </p:cNvSpPr>
          <p:nvPr>
            <p:ph type="dt" idx="25"/>
          </p:nvPr>
        </p:nvSpPr>
        <p:spPr>
          <a:xfrm>
            <a:off x="838080" y="6356520"/>
            <a:ext cx="2742480" cy="364320"/>
          </a:xfrm>
          <a:prstGeom prst="rect">
            <a:avLst/>
          </a:prstGeom>
          <a:noFill/>
          <a:ln w="0">
            <a:noFill/>
          </a:ln>
        </p:spPr>
        <p:txBody>
          <a:bodyPr lIns="90000" tIns="45000" rIns="90000" bIns="45000" anchor="t">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4.xml"/><Relationship Id="rId7" Type="http://schemas.openxmlformats.org/officeDocument/2006/relationships/image" Target="../media/image15.png"/><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jpe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hyperlink" Target="http://lmgtfy.co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4.xml"/><Relationship Id="rId8" Type="http://schemas.openxmlformats.org/officeDocument/2006/relationships/image" Target="../media/image23.jpeg"/><Relationship Id="rId7" Type="http://schemas.openxmlformats.org/officeDocument/2006/relationships/image" Target="../media/image22.png"/><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5.png"/></Relationships>
</file>

<file path=ppt/slides/_rels/slide19.xml.rels><?xml version="1.0" encoding="UTF-8" standalone="yes"?>
<Relationships xmlns="http://schemas.openxmlformats.org/package/2006/relationships"><Relationship Id="rId6" Type="http://schemas.openxmlformats.org/officeDocument/2006/relationships/slideLayout" Target="../slideLayouts/slideLayout4.xml"/><Relationship Id="rId5" Type="http://schemas.openxmlformats.org/officeDocument/2006/relationships/image" Target="../media/image29.png"/><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hyperlink" Target="https://godbolt.org/z/Yf4Edbje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0.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hyperlink" Target="https://godbolt.org/z/4esj9rvar"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2.png"/><Relationship Id="rId1" Type="http://schemas.openxmlformats.org/officeDocument/2006/relationships/image" Target="../media/image31.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hyperlink" Target="https://godbolt.org/z/bP1rbWTae"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image" Target="../media/image34.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7.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hyperlink" Target="https://learngitbranching.js.org"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png"/><Relationship Id="rId1"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9.png"/><Relationship Id="rId1" Type="http://schemas.openxmlformats.org/officeDocument/2006/relationships/image" Target="../media/image38.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1.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4"/>
          <p:cNvSpPr txBox="1"/>
          <p:nvPr/>
        </p:nvSpPr>
        <p:spPr>
          <a:xfrm>
            <a:off x="825120" y="1825920"/>
            <a:ext cx="10514880" cy="4350600"/>
          </a:xfrm>
          <a:prstGeom prst="rect">
            <a:avLst/>
          </a:prstGeom>
          <a:noFill/>
          <a:ln w="0">
            <a:noFill/>
          </a:ln>
        </p:spPr>
        <p:txBody>
          <a:bodyPr anchor="t">
            <a:noAutofit/>
          </a:bodyPr>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为什么学习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怎么学习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用什么写</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数制与码制</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语言基础语法</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命令行工具</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VsCode</a:t>
            </a:r>
            <a:r>
              <a:rPr lang="zh-CN" sz="2800" b="0" strike="noStrike" spc="-1">
                <a:solidFill>
                  <a:schemeClr val="dk1">
                    <a:lumMod val="50000"/>
                    <a:lumOff val="50000"/>
                  </a:schemeClr>
                </a:solidFill>
                <a:latin typeface="等线"/>
              </a:rPr>
              <a:t>和</a:t>
            </a:r>
            <a:r>
              <a:rPr lang="en-US" sz="2800" b="0" strike="noStrike" spc="-1">
                <a:solidFill>
                  <a:schemeClr val="dk1">
                    <a:lumMod val="50000"/>
                    <a:lumOff val="50000"/>
                  </a:schemeClr>
                </a:solidFill>
                <a:latin typeface="等线"/>
              </a:rPr>
              <a:t>vim</a:t>
            </a:r>
            <a:endParaRPr lang="en-US" sz="2800" b="0" strike="noStrike" spc="-1">
              <a:solidFill>
                <a:srgbClr val="000000"/>
              </a:solidFill>
              <a:latin typeface="Arial"/>
            </a:endParaRPr>
          </a:p>
          <a:p>
            <a:pPr defTabSz="914400">
              <a:lnSpc>
                <a:spcPct val="90000"/>
              </a:lnSpc>
              <a:spcBef>
                <a:spcPts val="1000"/>
              </a:spcBef>
              <a:tabLst>
                <a:tab pos="0" algn="l"/>
              </a:tabLst>
            </a:pPr>
            <a:endParaRPr lang="en-US" sz="2800" b="0" strike="noStrike" spc="-1">
              <a:solidFill>
                <a:srgbClr val="000000"/>
              </a:solidFill>
              <a:latin typeface="Arial"/>
            </a:endParaRPr>
          </a:p>
          <a:p>
            <a:pPr defTabSz="914400">
              <a:lnSpc>
                <a:spcPct val="90000"/>
              </a:lnSpc>
              <a:spcBef>
                <a:spcPts val="1000"/>
              </a:spcBef>
              <a:tabLst>
                <a:tab pos="0" algn="l"/>
              </a:tabLst>
            </a:pPr>
            <a:endParaRPr lang="en-US" sz="2800" b="0" strike="noStrike" spc="-1">
              <a:solidFill>
                <a:srgbClr val="000000"/>
              </a:solidFill>
              <a:latin typeface="Arial"/>
            </a:endParaRPr>
          </a:p>
        </p:txBody>
      </p:sp>
      <p:sp>
        <p:nvSpPr>
          <p:cNvPr id="123" name="PlaceHolder 5"/>
          <p:cNvSpPr txBox="1"/>
          <p:nvPr/>
        </p:nvSpPr>
        <p:spPr>
          <a:xfrm>
            <a:off x="239400" y="119160"/>
            <a:ext cx="10514880" cy="1324800"/>
          </a:xfrm>
          <a:prstGeom prst="rect">
            <a:avLst/>
          </a:prstGeom>
          <a:noFill/>
          <a:ln w="0">
            <a:noFill/>
          </a:ln>
        </p:spPr>
        <p:txBody>
          <a:bodyPr anchor="ctr">
            <a:noAutofit/>
          </a:bodyPr>
          <a:p>
            <a:pPr defTabSz="914400">
              <a:lnSpc>
                <a:spcPct val="90000"/>
              </a:lnSpc>
              <a:tabLst>
                <a:tab pos="0" algn="l"/>
              </a:tabLst>
            </a:pPr>
            <a:r>
              <a:rPr lang="en-US" sz="4400" b="0" strike="noStrike" spc="-1">
                <a:solidFill>
                  <a:schemeClr val="dk1"/>
                </a:solidFill>
                <a:latin typeface="等线 Light"/>
              </a:rPr>
              <a:t>NekoBytes Week1</a:t>
            </a:r>
            <a:endParaRPr lang="en-US" sz="4400" b="0" strike="noStrike" spc="-1">
              <a:solidFill>
                <a:srgbClr val="000000"/>
              </a:solidFill>
              <a:latin typeface="Arial"/>
            </a:endParaRPr>
          </a:p>
        </p:txBody>
      </p:sp>
      <p:sp>
        <p:nvSpPr>
          <p:cNvPr id="2" name="PlaceHolder 1"/>
          <p:cNvSpPr>
            <a:spLocks noGrp="1"/>
          </p:cNvSpPr>
          <p:nvPr>
            <p:ph type="sldNum" idx="1"/>
          </p:nvPr>
        </p:nvSpPr>
        <p:spPr/>
        <p:txBody>
          <a:bodyPr/>
          <a:p>
            <a:fld id="{B2CB8BF6-590F-4CB1-97E4-719F158BBF5A}"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遇到问题怎么解决？</a:t>
            </a:r>
            <a:endParaRPr lang="en-US" sz="4400" b="0" strike="noStrike" spc="-1">
              <a:solidFill>
                <a:srgbClr val="000000"/>
              </a:solidFill>
              <a:latin typeface="Arial"/>
            </a:endParaRPr>
          </a:p>
        </p:txBody>
      </p:sp>
      <p:pic>
        <p:nvPicPr>
          <p:cNvPr id="175" name="内容占位符 7" descr="图形用户界面, 应用程序&#10;&#10;描述已自动生成"/>
          <p:cNvPicPr/>
          <p:nvPr/>
        </p:nvPicPr>
        <p:blipFill>
          <a:blip r:embed="rId1"/>
          <a:stretch>
            <a:fillRect/>
          </a:stretch>
        </p:blipFill>
        <p:spPr>
          <a:xfrm>
            <a:off x="228600" y="1877760"/>
            <a:ext cx="8381160" cy="1151640"/>
          </a:xfrm>
          <a:prstGeom prst="rect">
            <a:avLst/>
          </a:prstGeom>
          <a:ln w="0">
            <a:noFill/>
          </a:ln>
        </p:spPr>
      </p:pic>
      <p:pic>
        <p:nvPicPr>
          <p:cNvPr id="176" name="图片 19" descr="图形用户界面, 应用程序&#10;&#10;描述已自动生成"/>
          <p:cNvPicPr/>
          <p:nvPr/>
        </p:nvPicPr>
        <p:blipFill>
          <a:blip r:embed="rId2"/>
          <a:stretch>
            <a:fillRect/>
          </a:stretch>
        </p:blipFill>
        <p:spPr>
          <a:xfrm>
            <a:off x="2926800" y="3461760"/>
            <a:ext cx="4632840" cy="2837880"/>
          </a:xfrm>
          <a:prstGeom prst="rect">
            <a:avLst/>
          </a:prstGeom>
          <a:ln w="0">
            <a:noFill/>
          </a:ln>
        </p:spPr>
      </p:pic>
      <p:pic>
        <p:nvPicPr>
          <p:cNvPr id="177" name="图片 17" descr="图标&#10;&#10;描述已自动生成"/>
          <p:cNvPicPr/>
          <p:nvPr/>
        </p:nvPicPr>
        <p:blipFill>
          <a:blip r:embed="rId3"/>
          <a:stretch>
            <a:fillRect/>
          </a:stretch>
        </p:blipFill>
        <p:spPr>
          <a:xfrm>
            <a:off x="5220000" y="4883400"/>
            <a:ext cx="1596240" cy="1596240"/>
          </a:xfrm>
          <a:prstGeom prst="rect">
            <a:avLst/>
          </a:prstGeom>
          <a:ln w="0">
            <a:noFill/>
          </a:ln>
        </p:spPr>
      </p:pic>
      <p:pic>
        <p:nvPicPr>
          <p:cNvPr id="178" name="图片 23" descr="卡通人物&#10;&#10;描述已自动生成"/>
          <p:cNvPicPr/>
          <p:nvPr/>
        </p:nvPicPr>
        <p:blipFill>
          <a:blip r:embed="rId4"/>
          <a:stretch>
            <a:fillRect/>
          </a:stretch>
        </p:blipFill>
        <p:spPr>
          <a:xfrm>
            <a:off x="5400000" y="3060000"/>
            <a:ext cx="1627920" cy="1761480"/>
          </a:xfrm>
          <a:prstGeom prst="rect">
            <a:avLst/>
          </a:prstGeom>
          <a:ln w="0">
            <a:noFill/>
          </a:ln>
        </p:spPr>
      </p:pic>
      <p:pic>
        <p:nvPicPr>
          <p:cNvPr id="179" name="图片 25" descr="图形用户界面, 网站&#10;&#10;描述已自动生成"/>
          <p:cNvPicPr/>
          <p:nvPr/>
        </p:nvPicPr>
        <p:blipFill>
          <a:blip r:embed="rId5"/>
          <a:stretch>
            <a:fillRect/>
          </a:stretch>
        </p:blipFill>
        <p:spPr>
          <a:xfrm>
            <a:off x="7428240" y="2520000"/>
            <a:ext cx="4091400" cy="2160000"/>
          </a:xfrm>
          <a:prstGeom prst="rect">
            <a:avLst/>
          </a:prstGeom>
          <a:ln w="0">
            <a:noFill/>
          </a:ln>
        </p:spPr>
      </p:pic>
      <p:pic>
        <p:nvPicPr>
          <p:cNvPr id="180" name="图片 27" descr="图形用户界面, 应用程序&#10;&#10;描述已自动生成"/>
          <p:cNvPicPr/>
          <p:nvPr/>
        </p:nvPicPr>
        <p:blipFill>
          <a:blip r:embed="rId6"/>
          <a:stretch>
            <a:fillRect/>
          </a:stretch>
        </p:blipFill>
        <p:spPr>
          <a:xfrm>
            <a:off x="6796080" y="4711320"/>
            <a:ext cx="4091400" cy="1733400"/>
          </a:xfrm>
          <a:prstGeom prst="rect">
            <a:avLst/>
          </a:prstGeom>
          <a:ln w="0">
            <a:noFill/>
          </a:ln>
        </p:spPr>
      </p:pic>
      <p:sp>
        <p:nvSpPr>
          <p:cNvPr id="3" name="PlaceHolder 2"/>
          <p:cNvSpPr>
            <a:spLocks noGrp="1"/>
          </p:cNvSpPr>
          <p:nvPr>
            <p:ph type="sldNum" idx="9"/>
          </p:nvPr>
        </p:nvSpPr>
        <p:spPr/>
        <p:txBody>
          <a:bodyPr/>
          <a:p>
            <a:fld id="{3F305A48-15FA-4B84-9BA1-BEFDDA81BF47}" type="slidenum">
              <a:rPr/>
            </a:fld>
            <a:endParaRPr/>
          </a:p>
        </p:txBody>
      </p:sp>
      <p:pic>
        <p:nvPicPr>
          <p:cNvPr id="2" name="Picture 1"/>
          <p:cNvPicPr>
            <a:picLocks noChangeAspect="1"/>
          </p:cNvPicPr>
          <p:nvPr/>
        </p:nvPicPr>
        <p:blipFill>
          <a:blip r:embed="rId7"/>
          <a:stretch>
            <a:fillRect/>
          </a:stretch>
        </p:blipFill>
        <p:spPr>
          <a:xfrm>
            <a:off x="311150" y="2620010"/>
            <a:ext cx="3114040" cy="38246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lnSpc>
                <a:spcPct val="100000"/>
              </a:lnSpc>
              <a:buNone/>
              <a:tabLst>
                <a:tab pos="0" algn="l"/>
              </a:tabLst>
            </a:pPr>
            <a:r>
              <a:rPr lang="en-US" sz="4400" b="1" strike="noStrike" spc="-1">
                <a:solidFill>
                  <a:schemeClr val="dk1"/>
                </a:solidFill>
                <a:latin typeface="等线"/>
                <a:ea typeface="Noto Sans CJK SC" panose="020B0500000000000000" charset="-122"/>
              </a:rPr>
              <a:t>RTFM</a:t>
            </a:r>
            <a:r>
              <a:rPr lang="zh-CN" sz="4400" b="1" strike="noStrike" spc="-1">
                <a:solidFill>
                  <a:schemeClr val="dk1"/>
                </a:solidFill>
                <a:latin typeface="等线"/>
                <a:ea typeface="Noto Sans CJK SC" panose="020B0500000000000000" charset="-122"/>
              </a:rPr>
              <a:t>！</a:t>
            </a:r>
            <a:r>
              <a:rPr lang="en-US" sz="4400" b="1" strike="noStrike" spc="-1">
                <a:solidFill>
                  <a:schemeClr val="dk1"/>
                </a:solidFill>
                <a:latin typeface="等线"/>
                <a:ea typeface="Noto Sans CJK SC" panose="020B0500000000000000" charset="-122"/>
              </a:rPr>
              <a:t>STFW!</a:t>
            </a:r>
            <a:endParaRPr lang="en-US" sz="4400" b="0" strike="noStrike" spc="-1">
              <a:solidFill>
                <a:srgbClr val="000000"/>
              </a:solidFill>
              <a:latin typeface="Arial"/>
            </a:endParaRPr>
          </a:p>
        </p:txBody>
      </p:sp>
      <p:sp>
        <p:nvSpPr>
          <p:cNvPr id="183" name="Rectangles 182"/>
          <p:cNvSpPr/>
          <p:nvPr/>
        </p:nvSpPr>
        <p:spPr>
          <a:xfrm>
            <a:off x="360045" y="2132965"/>
            <a:ext cx="7558405" cy="566420"/>
          </a:xfrm>
          <a:prstGeom prst="rect">
            <a:avLst/>
          </a:prstGeom>
          <a:noFill/>
          <a:ln w="0">
            <a:noFill/>
          </a:ln>
        </p:spPr>
        <p:style>
          <a:lnRef idx="0">
            <a:srgbClr val="FFFFFF"/>
          </a:lnRef>
          <a:fillRef idx="0">
            <a:srgbClr val="FFFFFF"/>
          </a:fillRef>
          <a:effectRef idx="0">
            <a:srgbClr val="FFFFFF"/>
          </a:effectRef>
          <a:fontRef idx="minor"/>
        </p:style>
        <p:txBody>
          <a:bodyPr wrap="none" lIns="90000" tIns="45000" rIns="90000" bIns="45000" anchor="t">
            <a:noAutofit/>
          </a:bodyPr>
          <a:p>
            <a:pPr>
              <a:lnSpc>
                <a:spcPct val="100000"/>
              </a:lnSpc>
            </a:pPr>
            <a:r>
              <a:rPr lang="en-US" sz="2800" b="1" strike="noStrike" spc="-1">
                <a:solidFill>
                  <a:srgbClr val="000000"/>
                </a:solidFill>
                <a:latin typeface="Arial"/>
              </a:rPr>
              <a:t>RTFM:</a:t>
            </a:r>
            <a:r>
              <a:rPr lang="en-US" sz="2800" b="1" strike="noStrike" spc="-1">
                <a:solidFill>
                  <a:srgbClr val="000000"/>
                </a:solidFill>
                <a:latin typeface="Arial"/>
              </a:rPr>
              <a:t>	Read The Friendly Manual</a:t>
            </a:r>
            <a:endParaRPr lang="en-US" sz="2800" b="0" strike="noStrike" spc="-1">
              <a:solidFill>
                <a:srgbClr val="000000"/>
              </a:solidFill>
              <a:latin typeface="Arial"/>
            </a:endParaRPr>
          </a:p>
        </p:txBody>
      </p:sp>
      <p:sp>
        <p:nvSpPr>
          <p:cNvPr id="184" name="Rectangles 183"/>
          <p:cNvSpPr/>
          <p:nvPr/>
        </p:nvSpPr>
        <p:spPr>
          <a:xfrm>
            <a:off x="413280" y="3027960"/>
            <a:ext cx="2466360" cy="751680"/>
          </a:xfrm>
          <a:prstGeom prst="rect">
            <a:avLst/>
          </a:prstGeom>
          <a:noFill/>
          <a:ln w="0">
            <a:noFill/>
          </a:ln>
        </p:spPr>
        <p:style>
          <a:lnRef idx="0">
            <a:srgbClr val="FFFFFF"/>
          </a:lnRef>
          <a:fillRef idx="0">
            <a:srgbClr val="FFFFFF"/>
          </a:fillRef>
          <a:effectRef idx="0">
            <a:srgbClr val="FFFFFF"/>
          </a:effectRef>
          <a:fontRef idx="minor"/>
        </p:style>
        <p:txBody>
          <a:bodyPr wrap="none" lIns="90000" tIns="45000" rIns="90000" bIns="45000" anchor="t">
            <a:noAutofit/>
          </a:bodyPr>
          <a:p>
            <a:pPr>
              <a:lnSpc>
                <a:spcPct val="100000"/>
              </a:lnSpc>
            </a:pPr>
            <a:r>
              <a:rPr lang="zh-CN" sz="1800" b="0" strike="noStrike" spc="-1">
                <a:solidFill>
                  <a:srgbClr val="000000"/>
                </a:solidFill>
                <a:latin typeface="Arial"/>
              </a:rPr>
              <a:t>为什么要阅读手册？</a:t>
            </a:r>
            <a:br>
              <a:rPr sz="1800"/>
            </a:br>
            <a:r>
              <a:rPr lang="zh-CN" sz="1800" b="0" strike="noStrike" spc="-1">
                <a:solidFill>
                  <a:srgbClr val="000000"/>
                </a:solidFill>
                <a:latin typeface="Arial"/>
              </a:rPr>
              <a:t>准确、迅速地给你答案</a:t>
            </a:r>
            <a:endParaRPr lang="en-US" sz="1800" b="0" strike="noStrike" spc="-1">
              <a:solidFill>
                <a:srgbClr val="000000"/>
              </a:solidFill>
              <a:latin typeface="Arial"/>
            </a:endParaRPr>
          </a:p>
        </p:txBody>
      </p:sp>
      <p:sp>
        <p:nvSpPr>
          <p:cNvPr id="185" name="Rectangles 184"/>
          <p:cNvSpPr/>
          <p:nvPr/>
        </p:nvSpPr>
        <p:spPr>
          <a:xfrm>
            <a:off x="421005" y="3959860"/>
            <a:ext cx="7211060" cy="421005"/>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a:lnSpc>
                <a:spcPct val="100000"/>
              </a:lnSpc>
            </a:pPr>
            <a:r>
              <a:rPr lang="en-US" sz="2800" b="1" strike="noStrike" spc="-1">
                <a:solidFill>
                  <a:srgbClr val="000000"/>
                </a:solidFill>
                <a:latin typeface="Arial"/>
              </a:rPr>
              <a:t>STFW</a:t>
            </a:r>
            <a:r>
              <a:rPr lang="zh-CN" sz="2800" b="1" strike="noStrike" spc="-1">
                <a:solidFill>
                  <a:srgbClr val="000000"/>
                </a:solidFill>
                <a:latin typeface="Arial"/>
              </a:rPr>
              <a:t>：</a:t>
            </a:r>
            <a:r>
              <a:rPr lang="en-US" sz="2800" b="1" strike="noStrike" spc="-1">
                <a:solidFill>
                  <a:srgbClr val="000000"/>
                </a:solidFill>
                <a:latin typeface="Arial"/>
              </a:rPr>
              <a:t>Search The Friendly Web</a:t>
            </a:r>
            <a:endParaRPr lang="en-US" sz="2800" b="0" strike="noStrike" spc="-1">
              <a:solidFill>
                <a:srgbClr val="000000"/>
              </a:solidFill>
              <a:latin typeface="Arial"/>
            </a:endParaRPr>
          </a:p>
        </p:txBody>
      </p:sp>
      <p:sp>
        <p:nvSpPr>
          <p:cNvPr id="186" name="Rectangles 185"/>
          <p:cNvSpPr/>
          <p:nvPr/>
        </p:nvSpPr>
        <p:spPr>
          <a:xfrm>
            <a:off x="413340" y="4580695"/>
            <a:ext cx="10566360" cy="2828160"/>
          </a:xfrm>
          <a:prstGeom prst="rect">
            <a:avLst/>
          </a:prstGeom>
          <a:noFill/>
          <a:ln w="0">
            <a:noFill/>
          </a:ln>
        </p:spPr>
        <p:style>
          <a:lnRef idx="0">
            <a:srgbClr val="FFFFFF"/>
          </a:lnRef>
          <a:fillRef idx="0">
            <a:srgbClr val="FFFFFF"/>
          </a:fillRef>
          <a:effectRef idx="0">
            <a:srgbClr val="FFFFFF"/>
          </a:effectRef>
          <a:fontRef idx="minor"/>
        </p:style>
        <p:txBody>
          <a:bodyPr wrap="none" lIns="90000" tIns="45000" rIns="90000" bIns="45000" anchor="t">
            <a:noAutofit/>
          </a:bodyPr>
          <a:p>
            <a:pPr>
              <a:lnSpc>
                <a:spcPct val="100000"/>
              </a:lnSpc>
            </a:pPr>
            <a:r>
              <a:rPr lang="en-US" sz="1200" b="0" strike="noStrike" spc="-1">
                <a:solidFill>
                  <a:srgbClr val="000000"/>
                </a:solidFill>
                <a:latin typeface="Arial"/>
              </a:rPr>
              <a:t>RTFM </a:t>
            </a:r>
            <a:r>
              <a:rPr lang="zh-CN" sz="1200" b="0" strike="noStrike" spc="-1">
                <a:solidFill>
                  <a:srgbClr val="000000"/>
                </a:solidFill>
                <a:latin typeface="Arial"/>
              </a:rPr>
              <a:t>和 </a:t>
            </a:r>
            <a:r>
              <a:rPr lang="en-US" sz="1200" b="0" strike="noStrike" spc="-1">
                <a:solidFill>
                  <a:srgbClr val="000000"/>
                </a:solidFill>
                <a:latin typeface="Arial"/>
              </a:rPr>
              <a:t>STFW</a:t>
            </a:r>
            <a:r>
              <a:rPr lang="zh-CN" sz="1200" b="0" strike="noStrike" spc="-1">
                <a:solidFill>
                  <a:srgbClr val="000000"/>
                </a:solidFill>
                <a:latin typeface="Arial"/>
              </a:rPr>
              <a:t>：如何知道你已完全搞砸了</a:t>
            </a:r>
            <a:endParaRPr lang="en-US" sz="1200" b="0" strike="noStrike" spc="-1">
              <a:solidFill>
                <a:srgbClr val="000000"/>
              </a:solidFill>
              <a:latin typeface="Arial"/>
            </a:endParaRPr>
          </a:p>
          <a:p>
            <a:pPr>
              <a:lnSpc>
                <a:spcPct val="100000"/>
              </a:lnSpc>
            </a:pPr>
            <a:r>
              <a:rPr lang="zh-CN" sz="1200" b="0" strike="noStrike" spc="-1">
                <a:solidFill>
                  <a:srgbClr val="000000"/>
                </a:solidFill>
                <a:latin typeface="Arial"/>
              </a:rPr>
              <a:t>有一个古老而神圣的传统：如果你收到</a:t>
            </a:r>
            <a:r>
              <a:rPr lang="en-US" sz="1200" b="0" strike="noStrike" spc="-1">
                <a:solidFill>
                  <a:srgbClr val="000000"/>
                </a:solidFill>
                <a:latin typeface="Arial"/>
              </a:rPr>
              <a:t>RTFM</a:t>
            </a:r>
            <a:r>
              <a:rPr lang="zh-CN" sz="1200" b="0" strike="noStrike" spc="-1">
                <a:solidFill>
                  <a:srgbClr val="000000"/>
                </a:solidFill>
                <a:latin typeface="Arial"/>
              </a:rPr>
              <a:t>的回应，回答者认为你应该去读他妈的手册。当然，基本上他是对的，你应该去读一读。</a:t>
            </a:r>
            <a:endParaRPr lang="en-US" sz="1200" b="0" strike="noStrike" spc="-1">
              <a:solidFill>
                <a:srgbClr val="000000"/>
              </a:solidFill>
              <a:latin typeface="Arial"/>
            </a:endParaRPr>
          </a:p>
          <a:p>
            <a:pPr>
              <a:lnSpc>
                <a:spcPct val="100000"/>
              </a:lnSpc>
            </a:pPr>
            <a:r>
              <a:rPr lang="en-US" sz="1200" b="0" strike="noStrike" spc="-1">
                <a:solidFill>
                  <a:srgbClr val="000000"/>
                </a:solidFill>
                <a:latin typeface="Arial"/>
              </a:rPr>
              <a:t>RTFM </a:t>
            </a:r>
            <a:r>
              <a:rPr lang="zh-CN" sz="1200" b="0" strike="noStrike" spc="-1">
                <a:solidFill>
                  <a:srgbClr val="000000"/>
                </a:solidFill>
                <a:latin typeface="Arial"/>
              </a:rPr>
              <a:t>有一个年轻的亲戚。如果你收到</a:t>
            </a:r>
            <a:r>
              <a:rPr lang="en-US" sz="1200" b="0" strike="noStrike" spc="-1">
                <a:solidFill>
                  <a:srgbClr val="000000"/>
                </a:solidFill>
                <a:latin typeface="Arial"/>
              </a:rPr>
              <a:t>STFW</a:t>
            </a:r>
            <a:r>
              <a:rPr lang="zh-CN" sz="1200" b="0" strike="noStrike" spc="-1">
                <a:solidFill>
                  <a:srgbClr val="000000"/>
                </a:solidFill>
                <a:latin typeface="Arial"/>
              </a:rPr>
              <a:t>的回应，回答者认为你应该到他妈的网上搜索。那人多半也是对的，去搜索一下吧。（更温和一点的说法是 </a:t>
            </a:r>
            <a:r>
              <a:rPr lang="en-US" sz="1200" b="0" u="sng" strike="noStrike" spc="-1">
                <a:solidFill>
                  <a:srgbClr val="467886"/>
                </a:solidFill>
                <a:uFillTx/>
                <a:latin typeface="Arial"/>
                <a:hlinkClick r:id="rId1"/>
              </a:rPr>
              <a:t>Google 是你的朋友</a:t>
            </a:r>
            <a:r>
              <a:rPr lang="zh-CN" sz="1200" b="0" strike="noStrike" spc="-1">
                <a:solidFill>
                  <a:srgbClr val="000000"/>
                </a:solidFill>
                <a:latin typeface="Arial"/>
              </a:rPr>
              <a:t>！）</a:t>
            </a:r>
            <a:endParaRPr lang="en-US" sz="1200" b="0" strike="noStrike" spc="-1">
              <a:solidFill>
                <a:srgbClr val="000000"/>
              </a:solidFill>
              <a:latin typeface="Arial"/>
            </a:endParaRPr>
          </a:p>
          <a:p>
            <a:pPr>
              <a:lnSpc>
                <a:spcPct val="100000"/>
              </a:lnSpc>
            </a:pPr>
            <a:r>
              <a:rPr lang="zh-CN" sz="1200" b="0" strike="noStrike" spc="-1">
                <a:solidFill>
                  <a:srgbClr val="000000"/>
                </a:solidFill>
                <a:latin typeface="Arial"/>
              </a:rPr>
              <a:t>在论坛，你也可能被要求去爬爬论坛的旧文。事实上，有人甚至可能热心地为你提供以前解决此问题的讨论串。但不要依赖这种关照，提问前应该先搜索一下旧文。</a:t>
            </a:r>
            <a:endParaRPr lang="en-US" sz="1200" b="0" strike="noStrike" spc="-1">
              <a:solidFill>
                <a:srgbClr val="000000"/>
              </a:solidFill>
              <a:latin typeface="Arial"/>
            </a:endParaRPr>
          </a:p>
          <a:p>
            <a:pPr>
              <a:lnSpc>
                <a:spcPct val="100000"/>
              </a:lnSpc>
            </a:pPr>
            <a:r>
              <a:rPr lang="zh-CN" sz="1200" b="0" strike="noStrike" spc="-1">
                <a:solidFill>
                  <a:srgbClr val="000000"/>
                </a:solidFill>
                <a:latin typeface="Arial"/>
              </a:rPr>
              <a:t>通常，用这两句之一回答你的人会给你一份包含你需要内容的手册或者一个网址，而且他们打这些字的时候也正在读着。这些答复意味着回答者认为：</a:t>
            </a:r>
            <a:endParaRPr lang="en-US" sz="1200" b="0" strike="noStrike" spc="-1">
              <a:solidFill>
                <a:srgbClr val="000000"/>
              </a:solidFill>
              <a:latin typeface="Arial"/>
            </a:endParaRPr>
          </a:p>
          <a:p>
            <a:pPr>
              <a:lnSpc>
                <a:spcPct val="100000"/>
              </a:lnSpc>
            </a:pPr>
            <a:r>
              <a:rPr lang="zh-CN" sz="1200" b="0" strike="noStrike" spc="-1">
                <a:solidFill>
                  <a:srgbClr val="000000"/>
                </a:solidFill>
                <a:latin typeface="Arial"/>
              </a:rPr>
              <a:t>你需要的信息非常容易获得；</a:t>
            </a:r>
            <a:endParaRPr lang="en-US" sz="1200" b="0" strike="noStrike" spc="-1">
              <a:solidFill>
                <a:srgbClr val="000000"/>
              </a:solidFill>
              <a:latin typeface="Arial"/>
            </a:endParaRPr>
          </a:p>
          <a:p>
            <a:pPr>
              <a:lnSpc>
                <a:spcPct val="100000"/>
              </a:lnSpc>
            </a:pPr>
            <a:r>
              <a:rPr lang="zh-CN" sz="1200" b="0" strike="noStrike" spc="-1">
                <a:solidFill>
                  <a:srgbClr val="000000"/>
                </a:solidFill>
                <a:latin typeface="Arial"/>
              </a:rPr>
              <a:t>你自己去搜索这些信息比灌给你，能让你学到更多。</a:t>
            </a:r>
            <a:endParaRPr lang="en-US" sz="1200" b="0" strike="noStrike" spc="-1">
              <a:solidFill>
                <a:srgbClr val="000000"/>
              </a:solidFill>
              <a:latin typeface="Arial"/>
            </a:endParaRPr>
          </a:p>
          <a:p>
            <a:pPr>
              <a:lnSpc>
                <a:spcPct val="100000"/>
              </a:lnSpc>
            </a:pPr>
            <a:r>
              <a:rPr lang="zh-CN" sz="1200" b="0" strike="noStrike" spc="-1">
                <a:solidFill>
                  <a:srgbClr val="000000"/>
                </a:solidFill>
                <a:latin typeface="Arial"/>
              </a:rPr>
              <a:t>你不应该因此不爽；依照黑客的标准，他已经表示了对你一定程度的关注，而没有对你的要求视而不见。你应该对他祖母般的慈祥表示感谢。</a:t>
            </a:r>
            <a:endParaRPr lang="en-US" sz="1200" b="0" strike="noStrike" spc="-1">
              <a:solidFill>
                <a:srgbClr val="000000"/>
              </a:solidFill>
              <a:latin typeface="Arial"/>
            </a:endParaRPr>
          </a:p>
          <a:p>
            <a:pPr>
              <a:lnSpc>
                <a:spcPct val="100000"/>
              </a:lnSpc>
            </a:pPr>
            <a:endParaRPr lang="en-US" sz="1200" b="0" strike="noStrike" spc="-1">
              <a:solidFill>
                <a:srgbClr val="000000"/>
              </a:solidFill>
              <a:latin typeface="Arial"/>
            </a:endParaRPr>
          </a:p>
        </p:txBody>
      </p:sp>
      <p:sp>
        <p:nvSpPr>
          <p:cNvPr id="3" name="PlaceHolder 2"/>
          <p:cNvSpPr>
            <a:spLocks noGrp="1"/>
          </p:cNvSpPr>
          <p:nvPr>
            <p:ph type="sldNum" idx="9"/>
          </p:nvPr>
        </p:nvSpPr>
        <p:spPr/>
        <p:txBody>
          <a:bodyPr/>
          <a:p>
            <a:fld id="{EB13C0B0-EC18-4D4D-9347-5C988EB6717D}"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Agenda</a:t>
            </a:r>
            <a:endParaRPr lang="en-US" sz="4400" b="0" strike="noStrike" spc="-1">
              <a:solidFill>
                <a:srgbClr val="000000"/>
              </a:solidFill>
              <a:latin typeface="Arial"/>
            </a:endParaRPr>
          </a:p>
        </p:txBody>
      </p:sp>
      <p:sp>
        <p:nvSpPr>
          <p:cNvPr id="188"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为什么学习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怎么学习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0D0D0D"/>
              </a:buClr>
              <a:buFont typeface="Arial"/>
              <a:buChar char="•"/>
            </a:pPr>
            <a:r>
              <a:rPr lang="zh-CN" sz="2800" b="1" strike="noStrike" spc="-1">
                <a:solidFill>
                  <a:schemeClr val="dk1">
                    <a:lumMod val="95000"/>
                    <a:lumOff val="5000"/>
                  </a:schemeClr>
                </a:solidFill>
                <a:latin typeface="等线"/>
              </a:rPr>
              <a:t>用什么写</a:t>
            </a:r>
            <a:r>
              <a:rPr lang="en-US" sz="2800" b="1" strike="noStrike" spc="-1">
                <a:solidFill>
                  <a:schemeClr val="dk1">
                    <a:lumMod val="95000"/>
                    <a:lumOff val="5000"/>
                  </a:schemeClr>
                </a:solidFill>
                <a:latin typeface="等线"/>
              </a:rPr>
              <a:t>C</a:t>
            </a:r>
            <a:r>
              <a:rPr lang="zh-CN" sz="2800" b="1" strike="noStrike" spc="-1">
                <a:solidFill>
                  <a:schemeClr val="dk1">
                    <a:lumMod val="95000"/>
                    <a:lumOff val="5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数制与码制</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语言基础语法</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命令行工具</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VsCode</a:t>
            </a:r>
            <a:r>
              <a:rPr lang="zh-CN" sz="2800" b="0" strike="noStrike" spc="-1">
                <a:solidFill>
                  <a:schemeClr val="dk1">
                    <a:lumMod val="50000"/>
                    <a:lumOff val="50000"/>
                  </a:schemeClr>
                </a:solidFill>
                <a:latin typeface="等线"/>
              </a:rPr>
              <a:t>和</a:t>
            </a:r>
            <a:r>
              <a:rPr lang="en-US" sz="2800" b="0" strike="noStrike" spc="-1">
                <a:solidFill>
                  <a:schemeClr val="dk1">
                    <a:lumMod val="50000"/>
                    <a:lumOff val="50000"/>
                  </a:schemeClr>
                </a:solidFill>
                <a:latin typeface="等线"/>
              </a:rPr>
              <a:t>vim</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p:txBody>
      </p:sp>
      <p:sp>
        <p:nvSpPr>
          <p:cNvPr id="4" name="PlaceHolder 3"/>
          <p:cNvSpPr>
            <a:spLocks noGrp="1"/>
          </p:cNvSpPr>
          <p:nvPr>
            <p:ph type="sldNum" idx="9"/>
          </p:nvPr>
        </p:nvSpPr>
        <p:spPr/>
        <p:txBody>
          <a:bodyPr/>
          <a:p>
            <a:fld id="{780C5D3B-3346-44ED-A129-EB17A63C7108}"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IDE</a:t>
            </a:r>
            <a:r>
              <a:rPr lang="zh-CN" sz="4400" b="1" strike="noStrike" spc="-1">
                <a:solidFill>
                  <a:schemeClr val="dk1"/>
                </a:solidFill>
                <a:latin typeface="等线 Light"/>
              </a:rPr>
              <a:t>与编辑器（</a:t>
            </a:r>
            <a:r>
              <a:rPr lang="en-US" sz="4400" b="1" strike="noStrike" spc="-1">
                <a:solidFill>
                  <a:schemeClr val="dk1"/>
                </a:solidFill>
                <a:latin typeface="等线 Light"/>
              </a:rPr>
              <a:t>1/2</a:t>
            </a:r>
            <a:r>
              <a:rPr lang="zh-CN" sz="4400" b="1" strike="noStrike" spc="-1">
                <a:solidFill>
                  <a:schemeClr val="dk1"/>
                </a:solidFill>
                <a:latin typeface="等线 Light"/>
              </a:rPr>
              <a:t>）</a:t>
            </a:r>
            <a:endParaRPr lang="en-US" sz="4400" b="0" strike="noStrike" spc="-1">
              <a:solidFill>
                <a:srgbClr val="000000"/>
              </a:solidFill>
              <a:latin typeface="Arial"/>
            </a:endParaRPr>
          </a:p>
        </p:txBody>
      </p:sp>
      <p:sp>
        <p:nvSpPr>
          <p:cNvPr id="190" name="PlaceHolder 2"/>
          <p:cNvSpPr>
            <a:spLocks noGrp="1"/>
          </p:cNvSpPr>
          <p:nvPr>
            <p:ph/>
          </p:nvPr>
        </p:nvSpPr>
        <p:spPr>
          <a:xfrm>
            <a:off x="838080" y="2008080"/>
            <a:ext cx="10514880" cy="4529880"/>
          </a:xfrm>
          <a:prstGeom prst="rect">
            <a:avLst/>
          </a:prstGeom>
          <a:noFill/>
          <a:ln w="0">
            <a:noFill/>
          </a:ln>
        </p:spPr>
        <p:txBody>
          <a:bodyPr lIns="91440" tIns="45720" rIns="91440" bIns="45720" anchor="t">
            <a:normAutofit/>
          </a:bodyPr>
          <a:p>
            <a:pPr marL="228600" indent="-228600" defTabSz="914400">
              <a:lnSpc>
                <a:spcPct val="90000"/>
              </a:lnSpc>
              <a:spcBef>
                <a:spcPts val="1000"/>
              </a:spcBef>
              <a:buClr>
                <a:srgbClr val="000000"/>
              </a:buClr>
              <a:buFont typeface="Arial"/>
              <a:buChar char="•"/>
            </a:pPr>
            <a:r>
              <a:rPr lang="en-US" sz="2400" b="0" strike="noStrike" spc="-1">
                <a:solidFill>
                  <a:schemeClr val="dk1"/>
                </a:solidFill>
                <a:latin typeface="等线"/>
              </a:rPr>
              <a:t>IDE</a:t>
            </a:r>
            <a:r>
              <a:rPr lang="zh-CN" sz="2400" b="0" strike="noStrike" spc="-1">
                <a:solidFill>
                  <a:schemeClr val="dk1"/>
                </a:solidFill>
                <a:latin typeface="等线"/>
              </a:rPr>
              <a:t>（集成开发环境）和编辑器是软件开发中常用的工具。它们都用于编写、编辑和管理代码，但在功能和用途上有一些区别。</a:t>
            </a: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400" b="0" strike="noStrike" spc="-1">
                <a:solidFill>
                  <a:schemeClr val="dk1"/>
                </a:solidFill>
                <a:latin typeface="等线"/>
              </a:rPr>
              <a:t>IDE</a:t>
            </a:r>
            <a:r>
              <a:rPr lang="zh-CN" sz="2400" b="0" strike="noStrike" spc="-1">
                <a:solidFill>
                  <a:schemeClr val="dk1"/>
                </a:solidFill>
                <a:latin typeface="等线"/>
              </a:rPr>
              <a:t>是一种集成了多个工具和功能的软件，旨在提供全面的开发环境。它通常包括代码编辑器、调试器、编译器、构建工具、版本控制系统等。</a:t>
            </a:r>
            <a:r>
              <a:rPr lang="en-US" sz="2400" b="0" strike="noStrike" spc="-1">
                <a:solidFill>
                  <a:schemeClr val="dk1"/>
                </a:solidFill>
                <a:latin typeface="等线"/>
              </a:rPr>
              <a:t>IDE</a:t>
            </a:r>
            <a:r>
              <a:rPr lang="zh-CN" sz="2400" b="0" strike="noStrike" spc="-1">
                <a:solidFill>
                  <a:schemeClr val="dk1"/>
                </a:solidFill>
                <a:latin typeface="等线"/>
              </a:rPr>
              <a:t>提供了一个统一的界面，使开发人员可以在一个应用程序中完成多个开发任务。</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Visual Studio</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Clion</a:t>
            </a: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400" b="0" strike="noStrike" spc="-1">
                <a:solidFill>
                  <a:schemeClr val="dk1"/>
                </a:solidFill>
                <a:latin typeface="等线"/>
              </a:rPr>
              <a:t>编辑器则更加轻量级，专注于提供代码编辑功能。它通常具有语法高亮、自动完成、代码折叠等基本功能，但不包含其他开发工具。编辑器通常更加灵活和可定制，适合开发人员根据自己的需求选择插件和扩展。</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Visual Studio Code</a:t>
            </a:r>
            <a:endParaRPr lang="en-US" sz="2400" b="0" strike="noStrike" spc="-1">
              <a:solidFill>
                <a:srgbClr val="000000"/>
              </a:solidFill>
              <a:latin typeface="Arial"/>
            </a:endParaRPr>
          </a:p>
        </p:txBody>
      </p:sp>
      <p:sp>
        <p:nvSpPr>
          <p:cNvPr id="4" name="PlaceHolder 3"/>
          <p:cNvSpPr>
            <a:spLocks noGrp="1"/>
          </p:cNvSpPr>
          <p:nvPr>
            <p:ph type="sldNum" idx="9"/>
          </p:nvPr>
        </p:nvSpPr>
        <p:spPr/>
        <p:txBody>
          <a:bodyPr/>
          <a:p>
            <a:fld id="{3357F86A-FC5B-4942-9506-FC4F5CE6212E}"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IDE</a:t>
            </a:r>
            <a:r>
              <a:rPr lang="zh-CN" sz="4400" b="1" strike="noStrike" spc="-1">
                <a:solidFill>
                  <a:schemeClr val="dk1"/>
                </a:solidFill>
                <a:latin typeface="等线 Light"/>
              </a:rPr>
              <a:t>与编辑器（</a:t>
            </a:r>
            <a:r>
              <a:rPr lang="en-US" sz="4400" b="1" strike="noStrike" spc="-1">
                <a:solidFill>
                  <a:schemeClr val="dk1"/>
                </a:solidFill>
                <a:latin typeface="等线 Light"/>
              </a:rPr>
              <a:t>2/2</a:t>
            </a:r>
            <a:r>
              <a:rPr lang="zh-CN" sz="4400" b="1" strike="noStrike" spc="-1">
                <a:solidFill>
                  <a:schemeClr val="dk1"/>
                </a:solidFill>
                <a:latin typeface="等线 Light"/>
              </a:rPr>
              <a:t>）</a:t>
            </a:r>
            <a:endParaRPr lang="en-US" sz="4400" b="0" strike="noStrike" spc="-1">
              <a:solidFill>
                <a:srgbClr val="000000"/>
              </a:solidFill>
              <a:latin typeface="Arial"/>
            </a:endParaRPr>
          </a:p>
        </p:txBody>
      </p:sp>
      <p:sp>
        <p:nvSpPr>
          <p:cNvPr id="192" name="文本框 5"/>
          <p:cNvSpPr/>
          <p:nvPr/>
        </p:nvSpPr>
        <p:spPr>
          <a:xfrm>
            <a:off x="1814400" y="1758600"/>
            <a:ext cx="825840" cy="106524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en-US" sz="3200" b="1" strike="noStrike" spc="-1">
                <a:solidFill>
                  <a:schemeClr val="dk1"/>
                </a:solidFill>
                <a:latin typeface="等线"/>
              </a:rPr>
              <a:t>IDE</a:t>
            </a:r>
            <a:endParaRPr lang="en-US" sz="3200" b="0" strike="noStrike" spc="-1">
              <a:solidFill>
                <a:srgbClr val="000000"/>
              </a:solidFill>
              <a:latin typeface="Arial"/>
            </a:endParaRPr>
          </a:p>
        </p:txBody>
      </p:sp>
      <p:pic>
        <p:nvPicPr>
          <p:cNvPr id="193" name="图片 7" descr="卡通人物&#10;&#10;中度可信度描述已自动生成"/>
          <p:cNvPicPr/>
          <p:nvPr/>
        </p:nvPicPr>
        <p:blipFill>
          <a:blip r:embed="rId1"/>
          <a:stretch>
            <a:fillRect/>
          </a:stretch>
        </p:blipFill>
        <p:spPr>
          <a:xfrm>
            <a:off x="576000" y="2343240"/>
            <a:ext cx="3303000" cy="1650960"/>
          </a:xfrm>
          <a:prstGeom prst="rect">
            <a:avLst/>
          </a:prstGeom>
          <a:ln w="0">
            <a:noFill/>
          </a:ln>
        </p:spPr>
      </p:pic>
      <p:pic>
        <p:nvPicPr>
          <p:cNvPr id="194" name="图片 9" descr="卡通画&#10;&#10;中度可信度描述已自动生成"/>
          <p:cNvPicPr/>
          <p:nvPr/>
        </p:nvPicPr>
        <p:blipFill>
          <a:blip r:embed="rId2"/>
          <a:stretch>
            <a:fillRect/>
          </a:stretch>
        </p:blipFill>
        <p:spPr>
          <a:xfrm>
            <a:off x="576000" y="3994920"/>
            <a:ext cx="3303000" cy="1089360"/>
          </a:xfrm>
          <a:prstGeom prst="rect">
            <a:avLst/>
          </a:prstGeom>
          <a:ln w="0">
            <a:noFill/>
          </a:ln>
        </p:spPr>
      </p:pic>
      <p:pic>
        <p:nvPicPr>
          <p:cNvPr id="195" name="图片 11" descr="手机屏幕的截图&#10;&#10;中度可信度描述已自动生成"/>
          <p:cNvPicPr/>
          <p:nvPr/>
        </p:nvPicPr>
        <p:blipFill>
          <a:blip r:embed="rId3"/>
          <a:stretch>
            <a:fillRect/>
          </a:stretch>
        </p:blipFill>
        <p:spPr>
          <a:xfrm>
            <a:off x="576000" y="5277960"/>
            <a:ext cx="2361600" cy="680400"/>
          </a:xfrm>
          <a:prstGeom prst="rect">
            <a:avLst/>
          </a:prstGeom>
          <a:ln w="0">
            <a:noFill/>
          </a:ln>
        </p:spPr>
      </p:pic>
      <p:pic>
        <p:nvPicPr>
          <p:cNvPr id="196" name="图片 13" descr="钟表的特写&#10;&#10;中度可信度描述已自动生成"/>
          <p:cNvPicPr/>
          <p:nvPr/>
        </p:nvPicPr>
        <p:blipFill>
          <a:blip r:embed="rId4"/>
          <a:stretch>
            <a:fillRect/>
          </a:stretch>
        </p:blipFill>
        <p:spPr>
          <a:xfrm>
            <a:off x="2938320" y="5085360"/>
            <a:ext cx="940680" cy="873000"/>
          </a:xfrm>
          <a:prstGeom prst="rect">
            <a:avLst/>
          </a:prstGeom>
          <a:ln w="0">
            <a:noFill/>
          </a:ln>
        </p:spPr>
      </p:pic>
      <p:sp>
        <p:nvSpPr>
          <p:cNvPr id="197" name="文本框 14"/>
          <p:cNvSpPr/>
          <p:nvPr/>
        </p:nvSpPr>
        <p:spPr>
          <a:xfrm>
            <a:off x="8118360" y="1758600"/>
            <a:ext cx="1499760" cy="57744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zh-CN" sz="3200" b="1" strike="noStrike" spc="-1">
                <a:solidFill>
                  <a:schemeClr val="dk1"/>
                </a:solidFill>
                <a:latin typeface="等线"/>
              </a:rPr>
              <a:t>编辑器</a:t>
            </a:r>
            <a:endParaRPr lang="en-US" sz="3200" b="0" strike="noStrike" spc="-1">
              <a:solidFill>
                <a:srgbClr val="000000"/>
              </a:solidFill>
              <a:latin typeface="Arial"/>
            </a:endParaRPr>
          </a:p>
        </p:txBody>
      </p:sp>
      <p:sp>
        <p:nvSpPr>
          <p:cNvPr id="198" name="文本框 15"/>
          <p:cNvSpPr/>
          <p:nvPr/>
        </p:nvSpPr>
        <p:spPr>
          <a:xfrm>
            <a:off x="8118360" y="5229720"/>
            <a:ext cx="1499760" cy="57744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zh-CN" sz="3200" b="1" strike="noStrike" spc="-1">
                <a:solidFill>
                  <a:schemeClr val="dk1"/>
                </a:solidFill>
                <a:latin typeface="等线"/>
              </a:rPr>
              <a:t>编译器</a:t>
            </a:r>
            <a:endParaRPr lang="en-US" sz="3200" b="0" strike="noStrike" spc="-1">
              <a:solidFill>
                <a:srgbClr val="000000"/>
              </a:solidFill>
              <a:latin typeface="Arial"/>
            </a:endParaRPr>
          </a:p>
        </p:txBody>
      </p:sp>
      <p:pic>
        <p:nvPicPr>
          <p:cNvPr id="199" name="图片 17" descr="图片包含 游戏机, 画&#10;&#10;描述已自动生成"/>
          <p:cNvPicPr/>
          <p:nvPr/>
        </p:nvPicPr>
        <p:blipFill>
          <a:blip r:embed="rId5"/>
          <a:stretch>
            <a:fillRect/>
          </a:stretch>
        </p:blipFill>
        <p:spPr>
          <a:xfrm>
            <a:off x="6811920" y="2343240"/>
            <a:ext cx="1305720" cy="1305720"/>
          </a:xfrm>
          <a:prstGeom prst="rect">
            <a:avLst/>
          </a:prstGeom>
          <a:ln w="0">
            <a:noFill/>
          </a:ln>
        </p:spPr>
      </p:pic>
      <p:pic>
        <p:nvPicPr>
          <p:cNvPr id="200" name="图片 19" descr="图片包含 图标&#10;&#10;描述已自动生成"/>
          <p:cNvPicPr/>
          <p:nvPr/>
        </p:nvPicPr>
        <p:blipFill>
          <a:blip r:embed="rId6"/>
          <a:stretch>
            <a:fillRect/>
          </a:stretch>
        </p:blipFill>
        <p:spPr>
          <a:xfrm>
            <a:off x="9618840" y="2282040"/>
            <a:ext cx="1305720" cy="1305720"/>
          </a:xfrm>
          <a:prstGeom prst="rect">
            <a:avLst/>
          </a:prstGeom>
          <a:ln w="0">
            <a:noFill/>
          </a:ln>
        </p:spPr>
      </p:pic>
      <p:pic>
        <p:nvPicPr>
          <p:cNvPr id="201" name="图片 21" descr="图片包含 形状&#10;&#10;描述已自动生成"/>
          <p:cNvPicPr/>
          <p:nvPr/>
        </p:nvPicPr>
        <p:blipFill>
          <a:blip r:embed="rId7"/>
          <a:stretch>
            <a:fillRect/>
          </a:stretch>
        </p:blipFill>
        <p:spPr>
          <a:xfrm>
            <a:off x="6811920" y="4139640"/>
            <a:ext cx="1456560" cy="1089360"/>
          </a:xfrm>
          <a:prstGeom prst="rect">
            <a:avLst/>
          </a:prstGeom>
          <a:ln w="0">
            <a:noFill/>
          </a:ln>
        </p:spPr>
      </p:pic>
      <p:pic>
        <p:nvPicPr>
          <p:cNvPr id="202" name="图片 25" descr="卡通画&#10;&#10;描述已自动生成"/>
          <p:cNvPicPr/>
          <p:nvPr/>
        </p:nvPicPr>
        <p:blipFill>
          <a:blip r:embed="rId8"/>
          <a:stretch>
            <a:fillRect/>
          </a:stretch>
        </p:blipFill>
        <p:spPr>
          <a:xfrm>
            <a:off x="9395640" y="4140000"/>
            <a:ext cx="1752120" cy="1094760"/>
          </a:xfrm>
          <a:prstGeom prst="rect">
            <a:avLst/>
          </a:prstGeom>
          <a:ln w="0">
            <a:noFill/>
          </a:ln>
        </p:spPr>
      </p:pic>
      <p:sp>
        <p:nvSpPr>
          <p:cNvPr id="3" name="PlaceHolder 2"/>
          <p:cNvSpPr>
            <a:spLocks noGrp="1"/>
          </p:cNvSpPr>
          <p:nvPr>
            <p:ph type="sldNum" idx="9"/>
          </p:nvPr>
        </p:nvSpPr>
        <p:spPr/>
        <p:txBody>
          <a:bodyPr/>
          <a:p>
            <a:fld id="{8BD5DEA5-65E0-4B94-BEF6-7FC884A28D09}"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0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0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9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Agenda</a:t>
            </a:r>
            <a:endParaRPr lang="en-US" sz="4400" b="0" strike="noStrike" spc="-1">
              <a:solidFill>
                <a:srgbClr val="000000"/>
              </a:solidFill>
              <a:latin typeface="Arial"/>
            </a:endParaRPr>
          </a:p>
        </p:txBody>
      </p:sp>
      <p:sp>
        <p:nvSpPr>
          <p:cNvPr id="204"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为什么学习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怎么学习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用什么写</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0D0D0D"/>
              </a:buClr>
              <a:buFont typeface="Arial"/>
              <a:buChar char="•"/>
            </a:pPr>
            <a:r>
              <a:rPr lang="zh-CN" sz="2800" b="1" strike="noStrike" spc="-1">
                <a:solidFill>
                  <a:schemeClr val="dk1">
                    <a:lumMod val="95000"/>
                    <a:lumOff val="5000"/>
                  </a:schemeClr>
                </a:solidFill>
                <a:latin typeface="等线"/>
              </a:rPr>
              <a:t>数制与码制</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语言基础语法</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命令行工具</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VsCode</a:t>
            </a:r>
            <a:r>
              <a:rPr lang="zh-CN" sz="2800" b="0" strike="noStrike" spc="-1">
                <a:solidFill>
                  <a:schemeClr val="dk1">
                    <a:lumMod val="50000"/>
                    <a:lumOff val="50000"/>
                  </a:schemeClr>
                </a:solidFill>
                <a:latin typeface="等线"/>
              </a:rPr>
              <a:t>和</a:t>
            </a:r>
            <a:r>
              <a:rPr lang="en-US" sz="2800" b="0" strike="noStrike" spc="-1">
                <a:solidFill>
                  <a:schemeClr val="dk1">
                    <a:lumMod val="50000"/>
                    <a:lumOff val="50000"/>
                  </a:schemeClr>
                </a:solidFill>
                <a:latin typeface="等线"/>
              </a:rPr>
              <a:t>vim</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p:txBody>
      </p:sp>
      <p:sp>
        <p:nvSpPr>
          <p:cNvPr id="4" name="PlaceHolder 3"/>
          <p:cNvSpPr>
            <a:spLocks noGrp="1"/>
          </p:cNvSpPr>
          <p:nvPr>
            <p:ph type="sldNum" idx="9"/>
          </p:nvPr>
        </p:nvSpPr>
        <p:spPr/>
        <p:txBody>
          <a:bodyPr/>
          <a:p>
            <a:fld id="{BF86DB18-D437-425C-B190-831E91EC15A9}"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二进制</a:t>
            </a:r>
            <a:endParaRPr lang="en-US" sz="4400" b="0" strike="noStrike" spc="-1">
              <a:solidFill>
                <a:srgbClr val="000000"/>
              </a:solidFill>
              <a:latin typeface="Arial"/>
            </a:endParaRPr>
          </a:p>
        </p:txBody>
      </p:sp>
      <p:sp>
        <p:nvSpPr>
          <p:cNvPr id="206" name="PlaceHolder 2"/>
          <p:cNvSpPr>
            <a:spLocks noGrp="1"/>
          </p:cNvSpPr>
          <p:nvPr>
            <p:ph/>
          </p:nvPr>
        </p:nvSpPr>
        <p:spPr>
          <a:xfrm>
            <a:off x="838080" y="200484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使用</a:t>
            </a:r>
            <a:r>
              <a:rPr lang="en-US" sz="2800" b="0" strike="noStrike" spc="-1">
                <a:solidFill>
                  <a:schemeClr val="dk1"/>
                </a:solidFill>
                <a:latin typeface="等线"/>
              </a:rPr>
              <a:t>0</a:t>
            </a:r>
            <a:r>
              <a:rPr lang="zh-CN" sz="2800" b="0" strike="noStrike" spc="-1">
                <a:solidFill>
                  <a:schemeClr val="dk1"/>
                </a:solidFill>
                <a:latin typeface="等线"/>
              </a:rPr>
              <a:t>和</a:t>
            </a:r>
            <a:r>
              <a:rPr lang="en-US" sz="2800" b="0" strike="noStrike" spc="-1">
                <a:solidFill>
                  <a:schemeClr val="dk1"/>
                </a:solidFill>
                <a:latin typeface="等线"/>
              </a:rPr>
              <a:t>1</a:t>
            </a:r>
            <a:r>
              <a:rPr lang="zh-CN" sz="2800" b="0" strike="noStrike" spc="-1">
                <a:solidFill>
                  <a:schemeClr val="dk1"/>
                </a:solidFill>
                <a:latin typeface="等线"/>
              </a:rPr>
              <a:t>字符串表示数字的方法</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为什么计算机使用二进制？</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tabLst>
                <a:tab pos="0" algn="l"/>
              </a:tabLst>
            </a:pPr>
            <a:r>
              <a:rPr lang="zh-CN" sz="2400" b="0" strike="noStrike" spc="-1">
                <a:solidFill>
                  <a:schemeClr val="dk1"/>
                </a:solidFill>
                <a:latin typeface="等线"/>
              </a:rPr>
              <a:t>计算机的基本构建模块是只能表示两个值的晶体管。 我们决定将这两个值标记为 </a:t>
            </a:r>
            <a:r>
              <a:rPr lang="en-US" sz="2400" b="0" strike="noStrike" spc="-1">
                <a:solidFill>
                  <a:schemeClr val="dk1"/>
                </a:solidFill>
                <a:latin typeface="等线"/>
              </a:rPr>
              <a:t>0 </a:t>
            </a:r>
            <a:r>
              <a:rPr lang="zh-CN" sz="2400" b="0" strike="noStrike" spc="-1">
                <a:solidFill>
                  <a:schemeClr val="dk1"/>
                </a:solidFill>
                <a:latin typeface="等线"/>
              </a:rPr>
              <a:t>和 </a:t>
            </a:r>
            <a:r>
              <a:rPr lang="en-US" sz="2400" b="0" strike="noStrike" spc="-1">
                <a:solidFill>
                  <a:schemeClr val="dk1"/>
                </a:solidFill>
                <a:latin typeface="等线"/>
              </a:rPr>
              <a:t>1</a:t>
            </a:r>
            <a:endParaRPr lang="en-US" sz="2400" b="0" strike="noStrike" spc="-1">
              <a:solidFill>
                <a:srgbClr val="000000"/>
              </a:solidFill>
              <a:latin typeface="Arial"/>
            </a:endParaRPr>
          </a:p>
          <a:p>
            <a:pPr indent="0" defTabSz="914400">
              <a:lnSpc>
                <a:spcPct val="90000"/>
              </a:lnSpc>
              <a:spcBef>
                <a:spcPts val="500"/>
              </a:spcBef>
              <a:buNone/>
              <a:tabLst>
                <a:tab pos="0" algn="l"/>
              </a:tabLst>
            </a:pP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通过在字符串前面添加</a:t>
            </a:r>
            <a:r>
              <a:rPr lang="en-US" sz="2800" b="0" strike="noStrike" spc="-1">
                <a:solidFill>
                  <a:schemeClr val="dk1"/>
                </a:solidFill>
                <a:latin typeface="等线"/>
              </a:rPr>
              <a:t>0b</a:t>
            </a:r>
            <a:r>
              <a:rPr lang="zh-CN" sz="2800" b="0" strike="noStrike" spc="-1">
                <a:solidFill>
                  <a:schemeClr val="dk1"/>
                </a:solidFill>
                <a:latin typeface="等线"/>
              </a:rPr>
              <a:t>或添加下标</a:t>
            </a:r>
            <a:r>
              <a:rPr lang="en-US" sz="2800" b="0" strike="noStrike" spc="-1">
                <a:solidFill>
                  <a:schemeClr val="dk1"/>
                </a:solidFill>
                <a:latin typeface="等线"/>
              </a:rPr>
              <a:t>2</a:t>
            </a:r>
            <a:r>
              <a:rPr lang="zh-CN" sz="2800" b="0" strike="noStrike" spc="-1">
                <a:solidFill>
                  <a:schemeClr val="dk1"/>
                </a:solidFill>
                <a:latin typeface="等线"/>
              </a:rPr>
              <a:t>来表示</a:t>
            </a:r>
            <a:endParaRPr lang="en-US" sz="2800" b="0" strike="noStrike" spc="-1">
              <a:solidFill>
                <a:srgbClr val="000000"/>
              </a:solidFill>
              <a:latin typeface="Arial"/>
            </a:endParaRPr>
          </a:p>
        </p:txBody>
      </p:sp>
      <p:sp>
        <p:nvSpPr>
          <p:cNvPr id="4" name="PlaceHolder 3"/>
          <p:cNvSpPr>
            <a:spLocks noGrp="1"/>
          </p:cNvSpPr>
          <p:nvPr>
            <p:ph type="sldNum" idx="9"/>
          </p:nvPr>
        </p:nvSpPr>
        <p:spPr/>
        <p:txBody>
          <a:bodyPr/>
          <a:p>
            <a:fld id="{7D93C8AA-4E58-4490-9E7E-94EF0692532D}"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十六进制</a:t>
            </a:r>
            <a:endParaRPr lang="en-US" sz="4400" b="0" strike="noStrike" spc="-1">
              <a:solidFill>
                <a:srgbClr val="000000"/>
              </a:solidFill>
              <a:latin typeface="Arial"/>
            </a:endParaRPr>
          </a:p>
        </p:txBody>
      </p:sp>
      <p:sp>
        <p:nvSpPr>
          <p:cNvPr id="208"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更易于人类阅读的二进制表示方法</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基数：</a:t>
            </a:r>
            <a:r>
              <a:rPr lang="en-US" sz="2800" b="0" strike="noStrike" spc="-1">
                <a:solidFill>
                  <a:schemeClr val="dk1"/>
                </a:solidFill>
                <a:latin typeface="等线"/>
              </a:rPr>
              <a:t>16</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一位十六进制数字可以表示</a:t>
            </a:r>
            <a:r>
              <a:rPr lang="en-US" sz="2800" b="0" strike="noStrike" spc="-1">
                <a:solidFill>
                  <a:schemeClr val="dk1"/>
                </a:solidFill>
                <a:latin typeface="等线"/>
              </a:rPr>
              <a:t>16</a:t>
            </a:r>
            <a:r>
              <a:rPr lang="zh-CN" sz="2800" b="0" strike="noStrike" spc="-1">
                <a:solidFill>
                  <a:schemeClr val="dk1"/>
                </a:solidFill>
                <a:latin typeface="等线"/>
              </a:rPr>
              <a:t>个数字</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一位十六进制数字 </a:t>
            </a:r>
            <a:r>
              <a:rPr lang="en-US" sz="2800" b="0" strike="noStrike" spc="-1">
                <a:solidFill>
                  <a:schemeClr val="dk1"/>
                </a:solidFill>
                <a:latin typeface="等线"/>
              </a:rPr>
              <a:t>= 1</a:t>
            </a:r>
            <a:r>
              <a:rPr lang="zh-CN" sz="2800" b="0" strike="noStrike" spc="-1">
                <a:solidFill>
                  <a:schemeClr val="dk1"/>
                </a:solidFill>
                <a:latin typeface="等线"/>
              </a:rPr>
              <a:t>个半字节</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通过前置“</a:t>
            </a:r>
            <a:r>
              <a:rPr lang="en-US" sz="2800" b="0" strike="noStrike" spc="-1">
                <a:solidFill>
                  <a:schemeClr val="dk1"/>
                </a:solidFill>
                <a:latin typeface="等线"/>
              </a:rPr>
              <a:t>0x”</a:t>
            </a:r>
            <a:r>
              <a:rPr lang="zh-CN" sz="2800" b="0" strike="noStrike" spc="-1">
                <a:solidFill>
                  <a:schemeClr val="dk1"/>
                </a:solidFill>
                <a:latin typeface="等线"/>
              </a:rPr>
              <a:t>或附加下标</a:t>
            </a:r>
            <a:r>
              <a:rPr lang="en-US" sz="2800" b="0" strike="noStrike" spc="-1">
                <a:solidFill>
                  <a:schemeClr val="dk1"/>
                </a:solidFill>
                <a:latin typeface="等线"/>
              </a:rPr>
              <a:t>16</a:t>
            </a:r>
            <a:r>
              <a:rPr lang="zh-CN" sz="2800" b="0" strike="noStrike" spc="-1">
                <a:solidFill>
                  <a:schemeClr val="dk1"/>
                </a:solidFill>
                <a:latin typeface="等线"/>
              </a:rPr>
              <a:t>来表示</a:t>
            </a:r>
            <a:endParaRPr lang="en-US" sz="2800" b="0" strike="noStrike" spc="-1">
              <a:solidFill>
                <a:srgbClr val="000000"/>
              </a:solidFill>
              <a:latin typeface="Arial"/>
            </a:endParaRPr>
          </a:p>
        </p:txBody>
      </p:sp>
      <p:pic>
        <p:nvPicPr>
          <p:cNvPr id="209" name="图片 5" descr="表格&#10;&#10;描述已自动生成"/>
          <p:cNvPicPr/>
          <p:nvPr/>
        </p:nvPicPr>
        <p:blipFill>
          <a:blip r:embed="rId1"/>
          <a:stretch>
            <a:fillRect/>
          </a:stretch>
        </p:blipFill>
        <p:spPr>
          <a:xfrm>
            <a:off x="8267760" y="2377440"/>
            <a:ext cx="3085560" cy="3247200"/>
          </a:xfrm>
          <a:prstGeom prst="rect">
            <a:avLst/>
          </a:prstGeom>
          <a:ln w="0">
            <a:noFill/>
          </a:ln>
        </p:spPr>
      </p:pic>
      <p:sp>
        <p:nvSpPr>
          <p:cNvPr id="4" name="PlaceHolder 3"/>
          <p:cNvSpPr>
            <a:spLocks noGrp="1"/>
          </p:cNvSpPr>
          <p:nvPr>
            <p:ph type="sldNum" idx="9"/>
          </p:nvPr>
        </p:nvSpPr>
        <p:spPr/>
        <p:txBody>
          <a:bodyPr/>
          <a:p>
            <a:fld id="{D8B6089F-9ACF-41EB-9AAF-D44BD1B596FC}"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补码</a:t>
            </a:r>
            <a:endParaRPr lang="en-US" sz="4400" b="0" strike="noStrike" spc="-1">
              <a:solidFill>
                <a:srgbClr val="000000"/>
              </a:solidFill>
              <a:latin typeface="Arial"/>
            </a:endParaRPr>
          </a:p>
        </p:txBody>
      </p:sp>
      <p:sp>
        <p:nvSpPr>
          <p:cNvPr id="211" name="PlaceHolder 2"/>
          <p:cNvSpPr>
            <a:spLocks noGrp="1"/>
          </p:cNvSpPr>
          <p:nvPr>
            <p:ph/>
          </p:nvPr>
        </p:nvSpPr>
        <p:spPr>
          <a:xfrm>
            <a:off x="831600" y="2194920"/>
            <a:ext cx="3898080" cy="290376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如何形成负数？</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翻转位并加一</a:t>
            </a: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最高位 代表值的符号</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0 </a:t>
            </a:r>
            <a:r>
              <a:rPr lang="zh-CN" sz="2400" b="0" strike="noStrike" spc="-1">
                <a:solidFill>
                  <a:schemeClr val="dk1"/>
                </a:solidFill>
                <a:latin typeface="等线"/>
              </a:rPr>
              <a:t>表示其正数</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1 </a:t>
            </a:r>
            <a:r>
              <a:rPr lang="zh-CN" sz="2400" b="0" strike="noStrike" spc="-1">
                <a:solidFill>
                  <a:schemeClr val="dk1"/>
                </a:solidFill>
                <a:latin typeface="等线"/>
              </a:rPr>
              <a:t>表示其负数</a:t>
            </a:r>
            <a:endParaRPr lang="en-US" sz="2400" b="0" strike="noStrike" spc="-1">
              <a:solidFill>
                <a:srgbClr val="000000"/>
              </a:solidFill>
              <a:latin typeface="Arial"/>
            </a:endParaRPr>
          </a:p>
        </p:txBody>
      </p:sp>
      <p:sp>
        <p:nvSpPr>
          <p:cNvPr id="212" name="内容占位符 4"/>
          <p:cNvSpPr/>
          <p:nvPr/>
        </p:nvSpPr>
        <p:spPr>
          <a:xfrm>
            <a:off x="8182800" y="2194920"/>
            <a:ext cx="3351960" cy="194724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rmAutofit/>
          </a:bodyPr>
          <a:p>
            <a:pPr marL="228600" indent="-228600" defTabSz="914400">
              <a:lnSpc>
                <a:spcPct val="90000"/>
              </a:lnSpc>
              <a:spcBef>
                <a:spcPts val="1000"/>
              </a:spcBef>
              <a:buClr>
                <a:srgbClr val="000000"/>
              </a:buClr>
              <a:buFont typeface="Arial"/>
              <a:buChar char="•"/>
            </a:pPr>
            <a:r>
              <a:rPr lang="zh-CN" sz="1800" b="0" strike="noStrike" spc="-1">
                <a:solidFill>
                  <a:schemeClr val="dk1"/>
                </a:solidFill>
                <a:latin typeface="等线"/>
              </a:rPr>
              <a:t>思考 </a:t>
            </a:r>
            <a:endParaRPr lang="en-US" sz="1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1800" b="0" strike="noStrike" spc="-1">
                <a:solidFill>
                  <a:schemeClr val="dk1"/>
                </a:solidFill>
                <a:latin typeface="等线"/>
              </a:rPr>
              <a:t>有无符号位对表示范围的影响</a:t>
            </a:r>
            <a:endParaRPr lang="en-US" sz="1800" b="0" strike="noStrike" spc="-1">
              <a:solidFill>
                <a:srgbClr val="000000"/>
              </a:solidFill>
              <a:latin typeface="Arial"/>
            </a:endParaRPr>
          </a:p>
        </p:txBody>
      </p:sp>
      <p:pic>
        <p:nvPicPr>
          <p:cNvPr id="213" name="图片 6" descr="手机屏幕的截图&#10;&#10;中度可信度描述已自动生成"/>
          <p:cNvPicPr/>
          <p:nvPr/>
        </p:nvPicPr>
        <p:blipFill>
          <a:blip r:embed="rId1"/>
          <a:stretch>
            <a:fillRect/>
          </a:stretch>
        </p:blipFill>
        <p:spPr>
          <a:xfrm>
            <a:off x="4449960" y="1964520"/>
            <a:ext cx="3291120" cy="2928600"/>
          </a:xfrm>
          <a:prstGeom prst="rect">
            <a:avLst/>
          </a:prstGeom>
          <a:ln w="0">
            <a:noFill/>
          </a:ln>
        </p:spPr>
      </p:pic>
      <p:sp>
        <p:nvSpPr>
          <p:cNvPr id="214" name="内容占位符 4"/>
          <p:cNvSpPr/>
          <p:nvPr/>
        </p:nvSpPr>
        <p:spPr>
          <a:xfrm>
            <a:off x="8182800" y="4207680"/>
            <a:ext cx="3351960" cy="194724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rmAutofit/>
          </a:bodyPr>
          <a:p>
            <a:pPr marL="228600" indent="-228600" defTabSz="914400">
              <a:lnSpc>
                <a:spcPct val="90000"/>
              </a:lnSpc>
              <a:spcBef>
                <a:spcPts val="1000"/>
              </a:spcBef>
              <a:buClr>
                <a:srgbClr val="000000"/>
              </a:buClr>
              <a:buFont typeface="Arial"/>
              <a:buChar char="•"/>
            </a:pPr>
            <a:r>
              <a:rPr lang="zh-CN" sz="1800" b="0" strike="noStrike" spc="-1">
                <a:solidFill>
                  <a:schemeClr val="dk1"/>
                </a:solidFill>
                <a:latin typeface="等线"/>
              </a:rPr>
              <a:t>为什么补码可以当作负号使用？</a:t>
            </a:r>
            <a:endParaRPr lang="en-US" sz="1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1800" b="0" strike="noStrike" spc="-1">
                <a:solidFill>
                  <a:schemeClr val="dk1"/>
                </a:solidFill>
                <a:latin typeface="等线"/>
              </a:rPr>
              <a:t>考虑忽略溢出</a:t>
            </a:r>
            <a:endParaRPr lang="en-US" sz="1800" b="0" strike="noStrike" spc="-1">
              <a:solidFill>
                <a:srgbClr val="000000"/>
              </a:solidFill>
              <a:latin typeface="Arial"/>
            </a:endParaRPr>
          </a:p>
        </p:txBody>
      </p:sp>
      <p:sp>
        <p:nvSpPr>
          <p:cNvPr id="4" name="PlaceHolder 3"/>
          <p:cNvSpPr>
            <a:spLocks noGrp="1"/>
          </p:cNvSpPr>
          <p:nvPr>
            <p:ph type="sldNum" idx="9"/>
          </p:nvPr>
        </p:nvSpPr>
        <p:spPr/>
        <p:txBody>
          <a:bodyPr/>
          <a:p>
            <a:fld id="{4D53C61D-5F7C-4E94-B4A8-7CEB0E2885E7}"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实数呢？</a:t>
            </a:r>
            <a:endParaRPr lang="en-US" sz="4400" b="0" strike="noStrike" spc="-1">
              <a:solidFill>
                <a:srgbClr val="000000"/>
              </a:solidFill>
              <a:latin typeface="Arial"/>
            </a:endParaRPr>
          </a:p>
        </p:txBody>
      </p:sp>
      <p:sp>
        <p:nvSpPr>
          <p:cNvPr id="216" name="PlaceHolder 2"/>
          <p:cNvSpPr>
            <a:spLocks noGrp="1"/>
          </p:cNvSpPr>
          <p:nvPr>
            <p:ph/>
          </p:nvPr>
        </p:nvSpPr>
        <p:spPr>
          <a:xfrm>
            <a:off x="263495" y="184473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定点数表示法</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浮点数表示法</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1" strike="noStrike" spc="-1">
                <a:solidFill>
                  <a:schemeClr val="dk1"/>
                </a:solidFill>
                <a:latin typeface="等线"/>
              </a:rPr>
              <a:t>IEEE 754 </a:t>
            </a:r>
            <a:r>
              <a:rPr lang="zh-CN" sz="2400" b="1" strike="noStrike" spc="-1">
                <a:solidFill>
                  <a:schemeClr val="dk1"/>
                </a:solidFill>
                <a:latin typeface="等线"/>
              </a:rPr>
              <a:t>浮点数标准</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1" strike="noStrike" spc="-1">
                <a:solidFill>
                  <a:schemeClr val="dk1"/>
                </a:solidFill>
                <a:latin typeface="等线"/>
              </a:rPr>
              <a:t>IEEE 754 </a:t>
            </a:r>
            <a:r>
              <a:rPr lang="zh-CN" sz="2400" b="1" strike="noStrike" spc="-1">
                <a:solidFill>
                  <a:schemeClr val="dk1"/>
                </a:solidFill>
                <a:latin typeface="等线"/>
              </a:rPr>
              <a:t>模拟器：</a:t>
            </a:r>
            <a:br>
              <a:rPr sz="2400"/>
            </a:br>
            <a:r>
              <a:rPr lang="en-US" sz="2400" b="1" strike="noStrike" spc="-1">
                <a:solidFill>
                  <a:schemeClr val="dk1"/>
                </a:solidFill>
                <a:latin typeface="等线"/>
              </a:rPr>
              <a:t>https://www.h-</a:t>
            </a:r>
            <a:br>
              <a:rPr sz="2400"/>
            </a:br>
            <a:r>
              <a:rPr lang="en-US" sz="2400" b="1" strike="noStrike" spc="-1">
                <a:solidFill>
                  <a:schemeClr val="dk1"/>
                </a:solidFill>
                <a:latin typeface="等线"/>
              </a:rPr>
              <a:t>schmidt.net/FloatConverter</a:t>
            </a:r>
            <a:br>
              <a:rPr sz="2400"/>
            </a:br>
            <a:r>
              <a:rPr lang="en-US" sz="2400" b="1" strike="noStrike" spc="-1">
                <a:solidFill>
                  <a:schemeClr val="dk1"/>
                </a:solidFill>
                <a:latin typeface="等线"/>
              </a:rPr>
              <a:t>/IEEE754.html</a:t>
            </a:r>
            <a:endParaRPr lang="en-US" sz="2400" b="0" strike="noStrike" spc="-1">
              <a:solidFill>
                <a:srgbClr val="000000"/>
              </a:solidFill>
              <a:latin typeface="Arial"/>
            </a:endParaRPr>
          </a:p>
          <a:p>
            <a:pPr indent="0" defTabSz="914400">
              <a:lnSpc>
                <a:spcPct val="90000"/>
              </a:lnSpc>
              <a:spcBef>
                <a:spcPts val="500"/>
              </a:spcBef>
              <a:buNone/>
              <a:tabLst>
                <a:tab pos="0" algn="l"/>
              </a:tabLst>
            </a:pP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sz="2800" strike="noStrike">
                <a:sym typeface="+mn-ea"/>
                <a:hlinkClick r:id="rId1" tooltip="" action="ppaction://hlinkfile"/>
              </a:rPr>
              <a:t>https://godbolt.org/z/Yf4Edbjee</a:t>
            </a:r>
            <a:endParaRPr sz="2800" strike="noStrike">
              <a:sym typeface="+mn-ea"/>
            </a:endParaRPr>
          </a:p>
        </p:txBody>
      </p:sp>
      <p:pic>
        <p:nvPicPr>
          <p:cNvPr id="217" name="图片 5" descr="表格&#10;&#10;描述已自动生成"/>
          <p:cNvPicPr/>
          <p:nvPr/>
        </p:nvPicPr>
        <p:blipFill>
          <a:blip r:embed="rId2"/>
          <a:stretch>
            <a:fillRect/>
          </a:stretch>
        </p:blipFill>
        <p:spPr>
          <a:xfrm>
            <a:off x="6095880" y="1754280"/>
            <a:ext cx="5152320" cy="1475640"/>
          </a:xfrm>
          <a:prstGeom prst="rect">
            <a:avLst/>
          </a:prstGeom>
          <a:ln w="0">
            <a:noFill/>
          </a:ln>
        </p:spPr>
      </p:pic>
      <p:pic>
        <p:nvPicPr>
          <p:cNvPr id="218" name="图片 7" descr="表格&#10;&#10;描述已自动生成"/>
          <p:cNvPicPr/>
          <p:nvPr/>
        </p:nvPicPr>
        <p:blipFill>
          <a:blip r:embed="rId3"/>
          <a:stretch>
            <a:fillRect/>
          </a:stretch>
        </p:blipFill>
        <p:spPr>
          <a:xfrm>
            <a:off x="5667480" y="3245760"/>
            <a:ext cx="6009480" cy="932760"/>
          </a:xfrm>
          <a:prstGeom prst="rect">
            <a:avLst/>
          </a:prstGeom>
          <a:ln w="0">
            <a:noFill/>
          </a:ln>
        </p:spPr>
      </p:pic>
      <p:pic>
        <p:nvPicPr>
          <p:cNvPr id="219" name="图片 9"/>
          <p:cNvPicPr/>
          <p:nvPr/>
        </p:nvPicPr>
        <p:blipFill>
          <a:blip r:embed="rId4"/>
          <a:stretch>
            <a:fillRect/>
          </a:stretch>
        </p:blipFill>
        <p:spPr>
          <a:xfrm>
            <a:off x="5424480" y="4179240"/>
            <a:ext cx="6495480" cy="542160"/>
          </a:xfrm>
          <a:prstGeom prst="rect">
            <a:avLst/>
          </a:prstGeom>
          <a:ln w="0">
            <a:noFill/>
          </a:ln>
        </p:spPr>
      </p:pic>
      <p:pic>
        <p:nvPicPr>
          <p:cNvPr id="220" name="图片 11" descr="表格&#10;&#10;描述已自动生成"/>
          <p:cNvPicPr/>
          <p:nvPr/>
        </p:nvPicPr>
        <p:blipFill>
          <a:blip r:embed="rId5"/>
          <a:stretch>
            <a:fillRect/>
          </a:stretch>
        </p:blipFill>
        <p:spPr>
          <a:xfrm>
            <a:off x="5592120" y="4767325"/>
            <a:ext cx="6724080" cy="1542240"/>
          </a:xfrm>
          <a:prstGeom prst="rect">
            <a:avLst/>
          </a:prstGeom>
          <a:ln w="0">
            <a:noFill/>
          </a:ln>
        </p:spPr>
      </p:pic>
      <p:sp>
        <p:nvSpPr>
          <p:cNvPr id="4" name="PlaceHolder 3"/>
          <p:cNvSpPr>
            <a:spLocks noGrp="1"/>
          </p:cNvSpPr>
          <p:nvPr>
            <p:ph type="sldNum" idx="9"/>
          </p:nvPr>
        </p:nvSpPr>
        <p:spPr/>
        <p:txBody>
          <a:bodyPr/>
          <a:p>
            <a:fld id="{1545ADD2-FE7D-4BE0-A7EA-68EB76EFA6F5}"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Agenda</a:t>
            </a:r>
            <a:endParaRPr lang="en-US" sz="4400" b="0" strike="noStrike" spc="-1">
              <a:solidFill>
                <a:srgbClr val="000000"/>
              </a:solidFill>
              <a:latin typeface="Arial"/>
            </a:endParaRPr>
          </a:p>
        </p:txBody>
      </p:sp>
      <p:sp>
        <p:nvSpPr>
          <p:cNvPr id="132" name="PlaceHolder 2"/>
          <p:cNvSpPr>
            <a:spLocks noGrp="1"/>
          </p:cNvSpPr>
          <p:nvPr>
            <p:ph/>
          </p:nvPr>
        </p:nvSpPr>
        <p:spPr>
          <a:xfrm>
            <a:off x="82512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800" b="1" strike="noStrike" spc="-1">
                <a:solidFill>
                  <a:schemeClr val="dk1"/>
                </a:solidFill>
                <a:latin typeface="等线"/>
              </a:rPr>
              <a:t>为什么学习</a:t>
            </a:r>
            <a:r>
              <a:rPr lang="en-US" sz="2800" b="1" strike="noStrike" spc="-1">
                <a:solidFill>
                  <a:schemeClr val="dk1"/>
                </a:solidFill>
                <a:latin typeface="等线"/>
              </a:rPr>
              <a:t>C</a:t>
            </a:r>
            <a:r>
              <a:rPr lang="zh-CN" sz="2800" b="1" strike="noStrike" spc="-1">
                <a:solidFill>
                  <a:schemeClr val="dk1"/>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怎么学习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用什么写</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数制与码制</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语言基础语法</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命令行工具</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VsCode</a:t>
            </a:r>
            <a:r>
              <a:rPr lang="zh-CN" sz="2800" b="0" strike="noStrike" spc="-1">
                <a:solidFill>
                  <a:schemeClr val="dk1">
                    <a:lumMod val="50000"/>
                    <a:lumOff val="50000"/>
                  </a:schemeClr>
                </a:solidFill>
                <a:latin typeface="等线"/>
              </a:rPr>
              <a:t>和</a:t>
            </a:r>
            <a:r>
              <a:rPr lang="en-US" sz="2800" b="0" strike="noStrike" spc="-1">
                <a:solidFill>
                  <a:schemeClr val="dk1">
                    <a:lumMod val="50000"/>
                    <a:lumOff val="50000"/>
                  </a:schemeClr>
                </a:solidFill>
                <a:latin typeface="等线"/>
              </a:rPr>
              <a:t>vim</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p:txBody>
      </p:sp>
      <p:sp>
        <p:nvSpPr>
          <p:cNvPr id="4" name="PlaceHolder 3"/>
          <p:cNvSpPr>
            <a:spLocks noGrp="1"/>
          </p:cNvSpPr>
          <p:nvPr>
            <p:ph type="sldNum" idx="9"/>
          </p:nvPr>
        </p:nvSpPr>
        <p:spPr/>
        <p:txBody>
          <a:bodyPr/>
          <a:p>
            <a:fld id="{6890458E-DBD6-40D9-82E0-C293EE2500BA}"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Agenda</a:t>
            </a:r>
            <a:endParaRPr lang="en-US" sz="4400" b="0" strike="noStrike" spc="-1">
              <a:solidFill>
                <a:srgbClr val="000000"/>
              </a:solidFill>
              <a:latin typeface="Arial"/>
            </a:endParaRPr>
          </a:p>
        </p:txBody>
      </p:sp>
      <p:sp>
        <p:nvSpPr>
          <p:cNvPr id="222"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如何科学的提问</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为什么学习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怎么学习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用什么写</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数制与码制</a:t>
            </a:r>
            <a:endParaRPr lang="en-US" sz="2800" b="0" strike="noStrike" spc="-1">
              <a:solidFill>
                <a:srgbClr val="000000"/>
              </a:solidFill>
              <a:latin typeface="Arial"/>
            </a:endParaRPr>
          </a:p>
          <a:p>
            <a:pPr marL="228600" indent="-228600" defTabSz="914400">
              <a:lnSpc>
                <a:spcPct val="90000"/>
              </a:lnSpc>
              <a:spcBef>
                <a:spcPts val="1000"/>
              </a:spcBef>
              <a:buClr>
                <a:srgbClr val="0D0D0D"/>
              </a:buClr>
              <a:buFont typeface="Arial"/>
              <a:buChar char="•"/>
            </a:pPr>
            <a:r>
              <a:rPr lang="en-US" sz="2800" b="1" strike="noStrike" spc="-1">
                <a:solidFill>
                  <a:schemeClr val="dk1">
                    <a:lumMod val="95000"/>
                    <a:lumOff val="5000"/>
                  </a:schemeClr>
                </a:solidFill>
                <a:latin typeface="等线"/>
              </a:rPr>
              <a:t>C</a:t>
            </a:r>
            <a:r>
              <a:rPr lang="zh-CN" sz="2800" b="1" strike="noStrike" spc="-1">
                <a:solidFill>
                  <a:schemeClr val="dk1">
                    <a:lumMod val="95000"/>
                    <a:lumOff val="5000"/>
                  </a:schemeClr>
                </a:solidFill>
                <a:latin typeface="等线"/>
              </a:rPr>
              <a:t>语言基础语法</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命令行工具</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VsCode</a:t>
            </a:r>
            <a:r>
              <a:rPr lang="zh-CN" sz="2800" b="0" strike="noStrike" spc="-1">
                <a:solidFill>
                  <a:schemeClr val="dk1">
                    <a:lumMod val="50000"/>
                    <a:lumOff val="50000"/>
                  </a:schemeClr>
                </a:solidFill>
                <a:latin typeface="等线"/>
              </a:rPr>
              <a:t>和</a:t>
            </a:r>
            <a:r>
              <a:rPr lang="en-US" sz="2800" b="0" strike="noStrike" spc="-1">
                <a:solidFill>
                  <a:schemeClr val="dk1">
                    <a:lumMod val="50000"/>
                    <a:lumOff val="50000"/>
                  </a:schemeClr>
                </a:solidFill>
                <a:latin typeface="等线"/>
              </a:rPr>
              <a:t>vim</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p:txBody>
      </p:sp>
      <p:sp>
        <p:nvSpPr>
          <p:cNvPr id="4" name="PlaceHolder 3"/>
          <p:cNvSpPr>
            <a:spLocks noGrp="1"/>
          </p:cNvSpPr>
          <p:nvPr>
            <p:ph type="sldNum" idx="9"/>
          </p:nvPr>
        </p:nvSpPr>
        <p:spPr/>
        <p:txBody>
          <a:bodyPr/>
          <a:p>
            <a:fld id="{E4B53A38-5FB0-4D20-88A9-FEFC2505EE44}"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语法标准</a:t>
            </a:r>
            <a:endParaRPr lang="en-US" sz="4400" b="0" strike="noStrike" spc="-1">
              <a:solidFill>
                <a:srgbClr val="000000"/>
              </a:solidFill>
              <a:latin typeface="Arial"/>
            </a:endParaRPr>
          </a:p>
        </p:txBody>
      </p:sp>
      <p:sp>
        <p:nvSpPr>
          <p:cNvPr id="224" name="文本框 2"/>
          <p:cNvSpPr/>
          <p:nvPr/>
        </p:nvSpPr>
        <p:spPr>
          <a:xfrm>
            <a:off x="2215800" y="2604960"/>
            <a:ext cx="1529280" cy="1186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en-US" sz="3600" b="1" strike="noStrike" spc="-1">
                <a:solidFill>
                  <a:schemeClr val="dk1">
                    <a:lumMod val="95000"/>
                    <a:lumOff val="5000"/>
                  </a:schemeClr>
                </a:solidFill>
                <a:latin typeface="等线"/>
              </a:rPr>
              <a:t>ANSIC</a:t>
            </a:r>
            <a:endParaRPr lang="en-US" sz="3600" b="0" strike="noStrike" spc="-1">
              <a:solidFill>
                <a:srgbClr val="000000"/>
              </a:solidFill>
              <a:latin typeface="Arial"/>
            </a:endParaRPr>
          </a:p>
        </p:txBody>
      </p:sp>
      <p:sp>
        <p:nvSpPr>
          <p:cNvPr id="225" name="文本框 5"/>
          <p:cNvSpPr/>
          <p:nvPr/>
        </p:nvSpPr>
        <p:spPr>
          <a:xfrm>
            <a:off x="5119200" y="2604960"/>
            <a:ext cx="1529280" cy="63828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algn="ctr" defTabSz="914400">
              <a:lnSpc>
                <a:spcPct val="100000"/>
              </a:lnSpc>
            </a:pPr>
            <a:r>
              <a:rPr lang="en-US" sz="3600" b="1" strike="noStrike" spc="-1">
                <a:solidFill>
                  <a:schemeClr val="dk1">
                    <a:lumMod val="95000"/>
                    <a:lumOff val="5000"/>
                  </a:schemeClr>
                </a:solidFill>
                <a:latin typeface="等线"/>
              </a:rPr>
              <a:t>C89</a:t>
            </a:r>
            <a:endParaRPr lang="en-US" sz="3600" b="0" strike="noStrike" spc="-1">
              <a:solidFill>
                <a:srgbClr val="000000"/>
              </a:solidFill>
              <a:latin typeface="Arial"/>
            </a:endParaRPr>
          </a:p>
        </p:txBody>
      </p:sp>
      <p:sp>
        <p:nvSpPr>
          <p:cNvPr id="226" name="文本框 6"/>
          <p:cNvSpPr/>
          <p:nvPr/>
        </p:nvSpPr>
        <p:spPr>
          <a:xfrm>
            <a:off x="8022960" y="2604960"/>
            <a:ext cx="1529280" cy="63828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algn="ctr" defTabSz="914400">
              <a:lnSpc>
                <a:spcPct val="100000"/>
              </a:lnSpc>
            </a:pPr>
            <a:r>
              <a:rPr lang="en-US" sz="3600" b="1" strike="noStrike" spc="-1">
                <a:solidFill>
                  <a:schemeClr val="dk1">
                    <a:lumMod val="95000"/>
                    <a:lumOff val="5000"/>
                  </a:schemeClr>
                </a:solidFill>
                <a:latin typeface="等线"/>
              </a:rPr>
              <a:t>C99</a:t>
            </a:r>
            <a:endParaRPr lang="en-US" sz="3600" b="0" strike="noStrike" spc="-1">
              <a:solidFill>
                <a:srgbClr val="000000"/>
              </a:solidFill>
              <a:latin typeface="Arial"/>
            </a:endParaRPr>
          </a:p>
        </p:txBody>
      </p:sp>
      <p:sp>
        <p:nvSpPr>
          <p:cNvPr id="227" name="文本框 7"/>
          <p:cNvSpPr/>
          <p:nvPr/>
        </p:nvSpPr>
        <p:spPr>
          <a:xfrm>
            <a:off x="8022960" y="4550040"/>
            <a:ext cx="1529280" cy="63828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algn="ctr" defTabSz="914400">
              <a:lnSpc>
                <a:spcPct val="100000"/>
              </a:lnSpc>
            </a:pPr>
            <a:r>
              <a:rPr lang="en-US" sz="3600" b="1" strike="noStrike" spc="-1">
                <a:solidFill>
                  <a:schemeClr val="dk1">
                    <a:lumMod val="95000"/>
                    <a:lumOff val="5000"/>
                  </a:schemeClr>
                </a:solidFill>
                <a:latin typeface="等线"/>
              </a:rPr>
              <a:t>C11</a:t>
            </a:r>
            <a:endParaRPr lang="en-US" sz="3600" b="0" strike="noStrike" spc="-1">
              <a:solidFill>
                <a:srgbClr val="000000"/>
              </a:solidFill>
              <a:latin typeface="Arial"/>
            </a:endParaRPr>
          </a:p>
        </p:txBody>
      </p:sp>
      <p:sp>
        <p:nvSpPr>
          <p:cNvPr id="228" name="文本框 8"/>
          <p:cNvSpPr/>
          <p:nvPr/>
        </p:nvSpPr>
        <p:spPr>
          <a:xfrm>
            <a:off x="5119200" y="4550040"/>
            <a:ext cx="1529280" cy="63828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algn="ctr" defTabSz="914400">
              <a:lnSpc>
                <a:spcPct val="100000"/>
              </a:lnSpc>
            </a:pPr>
            <a:r>
              <a:rPr lang="en-US" sz="3600" b="1" strike="noStrike" spc="-1">
                <a:solidFill>
                  <a:schemeClr val="dk1">
                    <a:lumMod val="95000"/>
                    <a:lumOff val="5000"/>
                  </a:schemeClr>
                </a:solidFill>
                <a:latin typeface="等线"/>
              </a:rPr>
              <a:t>C17</a:t>
            </a:r>
            <a:endParaRPr lang="en-US" sz="3600" b="0" strike="noStrike" spc="-1">
              <a:solidFill>
                <a:srgbClr val="000000"/>
              </a:solidFill>
              <a:latin typeface="Arial"/>
            </a:endParaRPr>
          </a:p>
        </p:txBody>
      </p:sp>
      <p:sp>
        <p:nvSpPr>
          <p:cNvPr id="229" name="文本框 9"/>
          <p:cNvSpPr/>
          <p:nvPr/>
        </p:nvSpPr>
        <p:spPr>
          <a:xfrm>
            <a:off x="2215800" y="4550040"/>
            <a:ext cx="1529280" cy="63828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algn="ctr" defTabSz="914400">
              <a:lnSpc>
                <a:spcPct val="100000"/>
              </a:lnSpc>
            </a:pPr>
            <a:r>
              <a:rPr lang="en-US" sz="3600" b="1" strike="noStrike" spc="-1">
                <a:solidFill>
                  <a:schemeClr val="dk1">
                    <a:lumMod val="95000"/>
                    <a:lumOff val="5000"/>
                  </a:schemeClr>
                </a:solidFill>
                <a:latin typeface="等线"/>
              </a:rPr>
              <a:t>C23</a:t>
            </a:r>
            <a:endParaRPr lang="en-US" sz="3600" b="0" strike="noStrike" spc="-1">
              <a:solidFill>
                <a:srgbClr val="000000"/>
              </a:solidFill>
              <a:latin typeface="Arial"/>
            </a:endParaRPr>
          </a:p>
        </p:txBody>
      </p:sp>
      <p:cxnSp>
        <p:nvCxnSpPr>
          <p:cNvPr id="230" name="直接箭头连接符 11"/>
          <p:cNvCxnSpPr>
            <a:stCxn id="224" idx="3"/>
            <a:endCxn id="225" idx="1"/>
          </p:cNvCxnSpPr>
          <p:nvPr/>
        </p:nvCxnSpPr>
        <p:spPr>
          <a:xfrm flipV="1">
            <a:off x="3745080" y="2923920"/>
            <a:ext cx="1374480" cy="274680"/>
          </a:xfrm>
          <a:prstGeom prst="straightConnector1">
            <a:avLst/>
          </a:prstGeom>
          <a:ln w="0">
            <a:solidFill>
              <a:srgbClr val="156082"/>
            </a:solidFill>
            <a:tailEnd type="triangle" w="med" len="med"/>
          </a:ln>
        </p:spPr>
      </p:cxnSp>
      <p:cxnSp>
        <p:nvCxnSpPr>
          <p:cNvPr id="231" name="直接箭头连接符 13"/>
          <p:cNvCxnSpPr>
            <a:stCxn id="225" idx="3"/>
          </p:cNvCxnSpPr>
          <p:nvPr/>
        </p:nvCxnSpPr>
        <p:spPr>
          <a:xfrm flipV="1">
            <a:off x="6648480" y="2918880"/>
            <a:ext cx="1374840" cy="5400"/>
          </a:xfrm>
          <a:prstGeom prst="straightConnector1">
            <a:avLst/>
          </a:prstGeom>
          <a:ln w="0">
            <a:solidFill>
              <a:srgbClr val="156082"/>
            </a:solidFill>
            <a:tailEnd type="triangle" w="med" len="med"/>
          </a:ln>
        </p:spPr>
      </p:cxnSp>
      <p:cxnSp>
        <p:nvCxnSpPr>
          <p:cNvPr id="232" name="直接箭头连接符 15"/>
          <p:cNvCxnSpPr>
            <a:stCxn id="226" idx="2"/>
            <a:endCxn id="227" idx="0"/>
          </p:cNvCxnSpPr>
          <p:nvPr/>
        </p:nvCxnSpPr>
        <p:spPr>
          <a:xfrm>
            <a:off x="8787600" y="3243240"/>
            <a:ext cx="360" cy="1307160"/>
          </a:xfrm>
          <a:prstGeom prst="straightConnector1">
            <a:avLst/>
          </a:prstGeom>
          <a:ln w="0">
            <a:solidFill>
              <a:srgbClr val="156082"/>
            </a:solidFill>
            <a:tailEnd type="triangle" w="med" len="med"/>
          </a:ln>
        </p:spPr>
      </p:cxnSp>
      <p:cxnSp>
        <p:nvCxnSpPr>
          <p:cNvPr id="233" name="直接箭头连接符 17"/>
          <p:cNvCxnSpPr>
            <a:stCxn id="227" idx="1"/>
            <a:endCxn id="228" idx="3"/>
          </p:cNvCxnSpPr>
          <p:nvPr/>
        </p:nvCxnSpPr>
        <p:spPr>
          <a:xfrm flipH="1">
            <a:off x="6648480" y="4869000"/>
            <a:ext cx="1374840" cy="360"/>
          </a:xfrm>
          <a:prstGeom prst="straightConnector1">
            <a:avLst/>
          </a:prstGeom>
          <a:ln w="0">
            <a:solidFill>
              <a:srgbClr val="156082"/>
            </a:solidFill>
            <a:tailEnd type="triangle" w="med" len="med"/>
          </a:ln>
        </p:spPr>
      </p:cxnSp>
      <p:cxnSp>
        <p:nvCxnSpPr>
          <p:cNvPr id="234" name="直接箭头连接符 19"/>
          <p:cNvCxnSpPr>
            <a:stCxn id="228" idx="1"/>
            <a:endCxn id="229" idx="3"/>
          </p:cNvCxnSpPr>
          <p:nvPr/>
        </p:nvCxnSpPr>
        <p:spPr>
          <a:xfrm flipH="1">
            <a:off x="3745080" y="4869000"/>
            <a:ext cx="1374480" cy="360"/>
          </a:xfrm>
          <a:prstGeom prst="straightConnector1">
            <a:avLst/>
          </a:prstGeom>
          <a:ln w="0">
            <a:solidFill>
              <a:srgbClr val="156082"/>
            </a:solidFill>
            <a:tailEnd type="triangle" w="med" len="med"/>
          </a:ln>
        </p:spPr>
      </p:cxnSp>
      <p:sp>
        <p:nvSpPr>
          <p:cNvPr id="3" name="PlaceHolder 2"/>
          <p:cNvSpPr>
            <a:spLocks noGrp="1"/>
          </p:cNvSpPr>
          <p:nvPr>
            <p:ph type="sldNum" idx="9"/>
          </p:nvPr>
        </p:nvSpPr>
        <p:spPr/>
        <p:txBody>
          <a:bodyPr/>
          <a:p>
            <a:fld id="{9FCA328C-7361-444B-82F5-5010E87A31B6}"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编译 </a:t>
            </a:r>
            <a:r>
              <a:rPr lang="en-US" sz="4400" b="1" strike="noStrike" spc="-1">
                <a:solidFill>
                  <a:schemeClr val="dk1"/>
                </a:solidFill>
                <a:latin typeface="等线 Light"/>
              </a:rPr>
              <a:t>vs </a:t>
            </a:r>
            <a:r>
              <a:rPr lang="zh-CN" sz="4400" b="1" strike="noStrike" spc="-1">
                <a:solidFill>
                  <a:schemeClr val="dk1"/>
                </a:solidFill>
                <a:latin typeface="等线 Light"/>
              </a:rPr>
              <a:t>解释</a:t>
            </a:r>
            <a:endParaRPr lang="en-US" sz="4400" b="0" strike="noStrike" spc="-1">
              <a:solidFill>
                <a:srgbClr val="000000"/>
              </a:solidFill>
              <a:latin typeface="Arial"/>
            </a:endParaRPr>
          </a:p>
        </p:txBody>
      </p:sp>
      <p:sp>
        <p:nvSpPr>
          <p:cNvPr id="236"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我们在某种程度上用英语编写代码，但系统实际上只看到</a:t>
            </a:r>
            <a:r>
              <a:rPr lang="en-US" sz="2800" b="0" strike="noStrike" spc="-1">
                <a:solidFill>
                  <a:schemeClr val="dk1"/>
                </a:solidFill>
                <a:latin typeface="等线"/>
              </a:rPr>
              <a:t>0</a:t>
            </a:r>
            <a:r>
              <a:rPr lang="zh-CN" sz="2800" b="0" strike="noStrike" spc="-1">
                <a:solidFill>
                  <a:schemeClr val="dk1"/>
                </a:solidFill>
                <a:latin typeface="等线"/>
              </a:rPr>
              <a:t>和</a:t>
            </a:r>
            <a:r>
              <a:rPr lang="en-US" sz="2800" b="0" strike="noStrike" spc="-1">
                <a:solidFill>
                  <a:schemeClr val="dk1"/>
                </a:solidFill>
                <a:latin typeface="等线"/>
              </a:rPr>
              <a:t>1</a:t>
            </a:r>
            <a:r>
              <a:rPr lang="zh-CN" sz="2800" b="0" strike="noStrike" spc="-1">
                <a:solidFill>
                  <a:schemeClr val="dk1"/>
                </a:solidFill>
                <a:latin typeface="等线"/>
              </a:rPr>
              <a:t>。 我们该如何解决这个问题？</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如果有人不懂英语，但懂法语，我们会翻译文字！</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系统中的处理类似，但我们翻译成非人类可读的语言</a:t>
            </a: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翻译以两种方式进行</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编译 （事前翻译）</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解释 （在线翻译）</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有些语言同时使用这两种方式！</a:t>
            </a:r>
            <a:endParaRPr lang="en-US" sz="2400" b="0" strike="noStrike" spc="-1">
              <a:solidFill>
                <a:srgbClr val="000000"/>
              </a:solidFill>
              <a:latin typeface="Arial"/>
            </a:endParaRPr>
          </a:p>
        </p:txBody>
      </p:sp>
      <p:sp>
        <p:nvSpPr>
          <p:cNvPr id="4" name="PlaceHolder 3"/>
          <p:cNvSpPr>
            <a:spLocks noGrp="1"/>
          </p:cNvSpPr>
          <p:nvPr>
            <p:ph type="sldNum" idx="9"/>
          </p:nvPr>
        </p:nvSpPr>
        <p:spPr/>
        <p:txBody>
          <a:bodyPr/>
          <a:p>
            <a:fld id="{E76B0419-33DE-49C8-BC9A-D98CE225D0A4}"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编译</a:t>
            </a:r>
            <a:endParaRPr lang="en-US" sz="4400" b="0" strike="noStrike" spc="-1">
              <a:solidFill>
                <a:srgbClr val="000000"/>
              </a:solidFill>
              <a:latin typeface="Arial"/>
            </a:endParaRPr>
          </a:p>
        </p:txBody>
      </p:sp>
      <p:sp>
        <p:nvSpPr>
          <p:cNvPr id="238"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C </a:t>
            </a:r>
            <a:r>
              <a:rPr lang="zh-CN" sz="2800" b="0" strike="noStrike" spc="-1">
                <a:solidFill>
                  <a:schemeClr val="dk1"/>
                </a:solidFill>
                <a:latin typeface="等线"/>
              </a:rPr>
              <a:t>编译器将 </a:t>
            </a:r>
            <a:r>
              <a:rPr lang="en-US" sz="2800" b="0" strike="noStrike" spc="-1">
                <a:solidFill>
                  <a:schemeClr val="dk1"/>
                </a:solidFill>
                <a:latin typeface="等线"/>
              </a:rPr>
              <a:t>C </a:t>
            </a:r>
            <a:r>
              <a:rPr lang="zh-CN" sz="2800" b="0" strike="noStrike" spc="-1">
                <a:solidFill>
                  <a:schemeClr val="dk1"/>
                </a:solidFill>
                <a:latin typeface="等线"/>
              </a:rPr>
              <a:t>程序直接映射为特定于体系结构的机器代码（</a:t>
            </a:r>
            <a:r>
              <a:rPr lang="en-US" sz="2800" b="0" strike="noStrike" spc="-1">
                <a:solidFill>
                  <a:schemeClr val="dk1"/>
                </a:solidFill>
                <a:latin typeface="等线"/>
              </a:rPr>
              <a:t>1 </a:t>
            </a:r>
            <a:r>
              <a:rPr lang="zh-CN" sz="2800" b="0" strike="noStrike" spc="-1">
                <a:solidFill>
                  <a:schemeClr val="dk1"/>
                </a:solidFill>
                <a:latin typeface="等线"/>
              </a:rPr>
              <a:t>和 </a:t>
            </a:r>
            <a:r>
              <a:rPr lang="en-US" sz="2800" b="0" strike="noStrike" spc="-1">
                <a:solidFill>
                  <a:schemeClr val="dk1"/>
                </a:solidFill>
                <a:latin typeface="等线"/>
              </a:rPr>
              <a:t>0 </a:t>
            </a:r>
            <a:r>
              <a:rPr lang="zh-CN" sz="2800" b="0" strike="noStrike" spc="-1">
                <a:solidFill>
                  <a:schemeClr val="dk1"/>
                </a:solidFill>
                <a:latin typeface="等线"/>
              </a:rPr>
              <a:t>的数值串）。</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Java </a:t>
            </a:r>
            <a:r>
              <a:rPr lang="zh-CN" sz="2400" b="0" strike="noStrike" spc="-1">
                <a:solidFill>
                  <a:schemeClr val="dk1"/>
                </a:solidFill>
                <a:latin typeface="等线"/>
              </a:rPr>
              <a:t>转换为独立于体系结构的字节码，然后由即时 </a:t>
            </a:r>
            <a:r>
              <a:rPr lang="en-US" sz="2400" b="0" strike="noStrike" spc="-1">
                <a:solidFill>
                  <a:schemeClr val="dk1"/>
                </a:solidFill>
                <a:latin typeface="等线"/>
              </a:rPr>
              <a:t>(JIT) </a:t>
            </a:r>
            <a:r>
              <a:rPr lang="zh-CN" sz="2400" b="0" strike="noStrike" spc="-1">
                <a:solidFill>
                  <a:schemeClr val="dk1"/>
                </a:solidFill>
                <a:latin typeface="等线"/>
              </a:rPr>
              <a:t>编译器进行编译。</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Python </a:t>
            </a:r>
            <a:r>
              <a:rPr lang="zh-CN" sz="2400" b="0" strike="noStrike" spc="-1">
                <a:solidFill>
                  <a:schemeClr val="dk1"/>
                </a:solidFill>
                <a:latin typeface="等线"/>
              </a:rPr>
              <a:t>在运行时而不是编译时转换为 </a:t>
            </a:r>
            <a:r>
              <a:rPr lang="en-US" sz="2400" b="0" strike="noStrike" spc="-1">
                <a:solidFill>
                  <a:schemeClr val="dk1"/>
                </a:solidFill>
                <a:latin typeface="等线"/>
              </a:rPr>
              <a:t>Python </a:t>
            </a:r>
            <a:r>
              <a:rPr lang="zh-CN" sz="2400" b="0" strike="noStrike" spc="-1">
                <a:solidFill>
                  <a:schemeClr val="dk1"/>
                </a:solidFill>
                <a:latin typeface="等线"/>
              </a:rPr>
              <a:t>字节码。</a:t>
            </a:r>
            <a:endParaRPr lang="en-US" sz="2400" b="0" strike="noStrike" spc="-1">
              <a:solidFill>
                <a:srgbClr val="000000"/>
              </a:solidFill>
              <a:latin typeface="Arial"/>
            </a:endParaRPr>
          </a:p>
          <a:p>
            <a:pPr marL="1143000" lvl="2" indent="-228600" defTabSz="914400">
              <a:lnSpc>
                <a:spcPct val="90000"/>
              </a:lnSpc>
              <a:spcBef>
                <a:spcPts val="500"/>
              </a:spcBef>
              <a:buClr>
                <a:srgbClr val="000000"/>
              </a:buClr>
              <a:buFont typeface="Arial"/>
              <a:buChar char="•"/>
            </a:pPr>
            <a:r>
              <a:rPr lang="zh-CN" sz="2000" b="0" strike="noStrike" spc="-1">
                <a:solidFill>
                  <a:schemeClr val="dk1"/>
                </a:solidFill>
                <a:latin typeface="等线"/>
              </a:rPr>
              <a:t>运行时编译与</a:t>
            </a:r>
            <a:r>
              <a:rPr lang="en-US" sz="2000" b="0" strike="noStrike" spc="-1">
                <a:solidFill>
                  <a:schemeClr val="dk1"/>
                </a:solidFill>
                <a:latin typeface="等线"/>
              </a:rPr>
              <a:t>JIT </a:t>
            </a:r>
            <a:r>
              <a:rPr lang="zh-CN" sz="2000" b="0" strike="noStrike" spc="-1">
                <a:solidFill>
                  <a:schemeClr val="dk1"/>
                </a:solidFill>
                <a:latin typeface="等线"/>
              </a:rPr>
              <a:t>编译的不同之处在于程序转换为低级汇编语言并最终转换为机器代码的时间。</a:t>
            </a:r>
            <a:endParaRPr lang="en-US" sz="20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对于 </a:t>
            </a:r>
            <a:r>
              <a:rPr lang="en-US" sz="2800" b="0" strike="noStrike" spc="-1">
                <a:solidFill>
                  <a:schemeClr val="dk1"/>
                </a:solidFill>
                <a:latin typeface="等线"/>
              </a:rPr>
              <a:t>C</a:t>
            </a:r>
            <a:r>
              <a:rPr lang="zh-CN" sz="2800" b="0" strike="noStrike" spc="-1">
                <a:solidFill>
                  <a:schemeClr val="dk1"/>
                </a:solidFill>
                <a:latin typeface="等线"/>
              </a:rPr>
              <a:t>，处理 </a:t>
            </a:r>
            <a:r>
              <a:rPr lang="en-US" sz="2800" b="0" strike="noStrike" spc="-1">
                <a:solidFill>
                  <a:schemeClr val="dk1"/>
                </a:solidFill>
                <a:latin typeface="等线"/>
              </a:rPr>
              <a:t>.c </a:t>
            </a:r>
            <a:r>
              <a:rPr lang="zh-CN" sz="2800" b="0" strike="noStrike" spc="-1">
                <a:solidFill>
                  <a:schemeClr val="dk1"/>
                </a:solidFill>
                <a:latin typeface="等线"/>
              </a:rPr>
              <a:t>文件通常分为 </a:t>
            </a:r>
            <a:r>
              <a:rPr lang="en-US" sz="2800" b="0" strike="noStrike" spc="-1">
                <a:solidFill>
                  <a:schemeClr val="dk1"/>
                </a:solidFill>
                <a:latin typeface="等线"/>
              </a:rPr>
              <a:t>3 </a:t>
            </a:r>
            <a:r>
              <a:rPr lang="zh-CN" sz="2800" b="0" strike="noStrike" spc="-1">
                <a:solidFill>
                  <a:schemeClr val="dk1"/>
                </a:solidFill>
                <a:latin typeface="等线"/>
              </a:rPr>
              <a:t>个部分</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.c </a:t>
            </a:r>
            <a:r>
              <a:rPr lang="zh-CN" sz="2400" b="0" strike="noStrike" spc="-1">
                <a:solidFill>
                  <a:schemeClr val="dk1"/>
                </a:solidFill>
                <a:latin typeface="等线"/>
              </a:rPr>
              <a:t>文件被编译为 </a:t>
            </a:r>
            <a:r>
              <a:rPr lang="en-US" sz="2400" b="0" strike="noStrike" spc="-1">
                <a:solidFill>
                  <a:schemeClr val="dk1"/>
                </a:solidFill>
                <a:latin typeface="等线"/>
              </a:rPr>
              <a:t>.s </a:t>
            </a:r>
            <a:r>
              <a:rPr lang="zh-CN" sz="2400" b="0" strike="noStrike" spc="-1">
                <a:solidFill>
                  <a:schemeClr val="dk1"/>
                </a:solidFill>
                <a:latin typeface="等线"/>
              </a:rPr>
              <a:t>文件 ⇒ 由编译器编译</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.s </a:t>
            </a:r>
            <a:r>
              <a:rPr lang="zh-CN" sz="2400" b="0" strike="noStrike" spc="-1">
                <a:solidFill>
                  <a:schemeClr val="dk1"/>
                </a:solidFill>
                <a:latin typeface="等线"/>
              </a:rPr>
              <a:t>文件被汇编为 </a:t>
            </a:r>
            <a:r>
              <a:rPr lang="en-US" sz="2400" b="0" strike="noStrike" spc="-1">
                <a:solidFill>
                  <a:schemeClr val="dk1"/>
                </a:solidFill>
                <a:latin typeface="等线"/>
              </a:rPr>
              <a:t>.o </a:t>
            </a:r>
            <a:r>
              <a:rPr lang="zh-CN" sz="2400" b="0" strike="noStrike" spc="-1">
                <a:solidFill>
                  <a:schemeClr val="dk1"/>
                </a:solidFill>
                <a:latin typeface="等线"/>
              </a:rPr>
              <a:t>文件 ⇒ 由汇编器汇编（此步骤一般是隐藏的，所以大多数时候我们直接将</a:t>
            </a:r>
            <a:r>
              <a:rPr lang="en-US" sz="2400" b="0" strike="noStrike" spc="-1">
                <a:solidFill>
                  <a:schemeClr val="dk1"/>
                </a:solidFill>
                <a:latin typeface="等线"/>
              </a:rPr>
              <a:t>.c</a:t>
            </a:r>
            <a:r>
              <a:rPr lang="zh-CN" sz="2400" b="0" strike="noStrike" spc="-1">
                <a:solidFill>
                  <a:schemeClr val="dk1"/>
                </a:solidFill>
                <a:latin typeface="等线"/>
              </a:rPr>
              <a:t>文件转换为</a:t>
            </a:r>
            <a:r>
              <a:rPr lang="en-US" sz="2400" b="0" strike="noStrike" spc="-1">
                <a:solidFill>
                  <a:schemeClr val="dk1"/>
                </a:solidFill>
                <a:latin typeface="等线"/>
              </a:rPr>
              <a:t>.o</a:t>
            </a:r>
            <a:r>
              <a:rPr lang="zh-CN" sz="2400" b="0" strike="noStrike" spc="-1">
                <a:solidFill>
                  <a:schemeClr val="dk1"/>
                </a:solidFill>
                <a:latin typeface="等线"/>
              </a:rPr>
              <a:t>文件）</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.o</a:t>
            </a:r>
            <a:r>
              <a:rPr lang="zh-CN" sz="2400" b="0" strike="noStrike" spc="-1">
                <a:solidFill>
                  <a:schemeClr val="dk1"/>
                </a:solidFill>
                <a:latin typeface="等线"/>
              </a:rPr>
              <a:t>文件链接在一起创建可执行文件⇒由链接器链接</a:t>
            </a:r>
            <a:endParaRPr lang="en-US" sz="2400" b="0" strike="noStrike" spc="-1">
              <a:solidFill>
                <a:srgbClr val="000000"/>
              </a:solidFill>
              <a:latin typeface="Arial"/>
            </a:endParaRPr>
          </a:p>
        </p:txBody>
      </p:sp>
      <p:sp>
        <p:nvSpPr>
          <p:cNvPr id="4" name="PlaceHolder 3"/>
          <p:cNvSpPr>
            <a:spLocks noGrp="1"/>
          </p:cNvSpPr>
          <p:nvPr>
            <p:ph type="sldNum" idx="9"/>
          </p:nvPr>
        </p:nvSpPr>
        <p:spPr/>
        <p:txBody>
          <a:bodyPr/>
          <a:p>
            <a:fld id="{6DBFCCA2-A0FB-4A44-BD95-20ECFFA73060}"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C </a:t>
            </a:r>
            <a:r>
              <a:rPr lang="zh-CN" sz="4400" b="1" strike="noStrike" spc="-1">
                <a:solidFill>
                  <a:schemeClr val="dk1"/>
                </a:solidFill>
                <a:latin typeface="等线 Light"/>
              </a:rPr>
              <a:t>编译概述</a:t>
            </a:r>
            <a:endParaRPr lang="en-US" sz="4400" b="0" strike="noStrike" spc="-1">
              <a:solidFill>
                <a:srgbClr val="000000"/>
              </a:solidFill>
              <a:latin typeface="Arial"/>
            </a:endParaRPr>
          </a:p>
        </p:txBody>
      </p:sp>
      <p:pic>
        <p:nvPicPr>
          <p:cNvPr id="240" name="图片 5" descr="图示&#10;&#10;描述已自动生成"/>
          <p:cNvPicPr/>
          <p:nvPr/>
        </p:nvPicPr>
        <p:blipFill>
          <a:blip r:embed="rId1"/>
          <a:stretch>
            <a:fillRect/>
          </a:stretch>
        </p:blipFill>
        <p:spPr>
          <a:xfrm>
            <a:off x="2243160" y="2203560"/>
            <a:ext cx="7705080" cy="4152240"/>
          </a:xfrm>
          <a:prstGeom prst="rect">
            <a:avLst/>
          </a:prstGeom>
          <a:ln w="0">
            <a:noFill/>
          </a:ln>
        </p:spPr>
      </p:pic>
      <p:sp>
        <p:nvSpPr>
          <p:cNvPr id="3" name="PlaceHolder 2"/>
          <p:cNvSpPr>
            <a:spLocks noGrp="1"/>
          </p:cNvSpPr>
          <p:nvPr>
            <p:ph type="sldNum" idx="9"/>
          </p:nvPr>
        </p:nvSpPr>
        <p:spPr/>
        <p:txBody>
          <a:bodyPr/>
          <a:p>
            <a:fld id="{F6C28706-50B5-4B53-A91C-18C92120D179}"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起点：</a:t>
            </a:r>
            <a:r>
              <a:rPr lang="en-US" sz="4400" b="1" strike="noStrike" spc="-1">
                <a:solidFill>
                  <a:schemeClr val="dk1"/>
                </a:solidFill>
                <a:latin typeface="等线 Light"/>
              </a:rPr>
              <a:t>Hello World</a:t>
            </a:r>
            <a:endParaRPr lang="en-US" sz="4400" b="0" strike="noStrike" spc="-1">
              <a:solidFill>
                <a:srgbClr val="000000"/>
              </a:solidFill>
              <a:latin typeface="Arial"/>
            </a:endParaRPr>
          </a:p>
        </p:txBody>
      </p:sp>
      <p:sp>
        <p:nvSpPr>
          <p:cNvPr id="242"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en-US" sz="2400" b="0" u="sng" strike="noStrike" spc="-1">
                <a:solidFill>
                  <a:schemeClr val="dk1"/>
                </a:solidFill>
                <a:uFillTx/>
                <a:latin typeface="等线"/>
                <a:hlinkClick r:id="rId1"/>
              </a:rPr>
              <a:t>https://godbolt.org/z/4esj9rvar</a:t>
            </a: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400" b="0" strike="noStrike" spc="-1">
                <a:solidFill>
                  <a:schemeClr val="dk1"/>
                </a:solidFill>
                <a:latin typeface="等线"/>
              </a:rPr>
              <a:t>程序的组成要件</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预编译指令</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main</a:t>
            </a:r>
            <a:r>
              <a:rPr lang="zh-CN" sz="2400" b="0" strike="noStrike" spc="-1">
                <a:solidFill>
                  <a:schemeClr val="dk1"/>
                </a:solidFill>
                <a:latin typeface="等线"/>
              </a:rPr>
              <a:t>函数</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注释</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限定符</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花括号、函数体和块</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声明</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赋值</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函数调用</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return</a:t>
            </a:r>
            <a:r>
              <a:rPr lang="zh-CN" sz="2400" b="0" strike="noStrike" spc="-1">
                <a:solidFill>
                  <a:schemeClr val="dk1"/>
                </a:solidFill>
                <a:latin typeface="等线"/>
              </a:rPr>
              <a:t>语句——返回值</a:t>
            </a:r>
            <a:endParaRPr lang="en-US" sz="2400" b="0" strike="noStrike" spc="-1">
              <a:solidFill>
                <a:srgbClr val="000000"/>
              </a:solidFill>
              <a:latin typeface="Arial"/>
            </a:endParaRPr>
          </a:p>
        </p:txBody>
      </p:sp>
      <p:sp>
        <p:nvSpPr>
          <p:cNvPr id="4" name="PlaceHolder 3"/>
          <p:cNvSpPr>
            <a:spLocks noGrp="1"/>
          </p:cNvSpPr>
          <p:nvPr>
            <p:ph type="sldNum" idx="9"/>
          </p:nvPr>
        </p:nvSpPr>
        <p:spPr/>
        <p:txBody>
          <a:bodyPr/>
          <a:p>
            <a:fld id="{EE68C4B7-9390-470D-ADB4-51929D24A662}"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C Pre-Processor</a:t>
            </a:r>
            <a:r>
              <a:rPr lang="zh-CN" sz="4400" b="1" strike="noStrike" spc="-1">
                <a:solidFill>
                  <a:schemeClr val="dk1"/>
                </a:solidFill>
                <a:latin typeface="等线 Light"/>
              </a:rPr>
              <a:t>（</a:t>
            </a:r>
            <a:r>
              <a:rPr lang="en-US" sz="4400" b="1" strike="noStrike" spc="-1">
                <a:solidFill>
                  <a:schemeClr val="dk1"/>
                </a:solidFill>
                <a:latin typeface="等线 Light"/>
              </a:rPr>
              <a:t>CPP</a:t>
            </a:r>
            <a:r>
              <a:rPr lang="zh-CN" sz="4400" b="1" strike="noStrike" spc="-1">
                <a:solidFill>
                  <a:schemeClr val="dk1"/>
                </a:solidFill>
                <a:latin typeface="等线 Light"/>
              </a:rPr>
              <a:t>）——</a:t>
            </a:r>
            <a:r>
              <a:rPr lang="en-US" sz="4400" b="1" strike="noStrike" spc="-1">
                <a:solidFill>
                  <a:schemeClr val="dk1"/>
                </a:solidFill>
                <a:latin typeface="等线 Light"/>
              </a:rPr>
              <a:t>C </a:t>
            </a:r>
            <a:r>
              <a:rPr lang="zh-CN" sz="4400" b="1" strike="noStrike" spc="-1">
                <a:solidFill>
                  <a:schemeClr val="dk1"/>
                </a:solidFill>
                <a:latin typeface="等线 Light"/>
              </a:rPr>
              <a:t>预处理器</a:t>
            </a:r>
            <a:endParaRPr lang="en-US" sz="4400" b="0" strike="noStrike" spc="-1">
              <a:solidFill>
                <a:srgbClr val="000000"/>
              </a:solidFill>
              <a:latin typeface="Arial"/>
            </a:endParaRPr>
          </a:p>
        </p:txBody>
      </p:sp>
      <p:sp>
        <p:nvSpPr>
          <p:cNvPr id="244"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C </a:t>
            </a:r>
            <a:r>
              <a:rPr lang="zh-CN" sz="2800" b="0" strike="noStrike" spc="-1">
                <a:solidFill>
                  <a:schemeClr val="dk1"/>
                </a:solidFill>
                <a:latin typeface="等线"/>
              </a:rPr>
              <a:t>源文件在编译器看到代码之前首先经过预处理器 </a:t>
            </a:r>
            <a:r>
              <a:rPr lang="en-US" sz="2800" b="0" strike="noStrike" spc="-1">
                <a:solidFill>
                  <a:schemeClr val="dk1"/>
                </a:solidFill>
                <a:latin typeface="等线"/>
              </a:rPr>
              <a:t>CPP</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CPP </a:t>
            </a:r>
            <a:r>
              <a:rPr lang="zh-CN" sz="2800" b="0" strike="noStrike" spc="-1">
                <a:solidFill>
                  <a:schemeClr val="dk1"/>
                </a:solidFill>
                <a:latin typeface="等线"/>
              </a:rPr>
              <a:t>用单个空格替换注释</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CPP </a:t>
            </a:r>
            <a:r>
              <a:rPr lang="zh-CN" sz="2800" b="0" strike="noStrike" spc="-1">
                <a:solidFill>
                  <a:schemeClr val="dk1"/>
                </a:solidFill>
                <a:latin typeface="等线"/>
              </a:rPr>
              <a:t>命令以“</a:t>
            </a:r>
            <a:r>
              <a:rPr lang="en-US" sz="2800" b="0" strike="noStrike" spc="-1">
                <a:solidFill>
                  <a:schemeClr val="dk1"/>
                </a:solidFill>
                <a:latin typeface="等线"/>
              </a:rPr>
              <a:t>#”</a:t>
            </a:r>
            <a:r>
              <a:rPr lang="zh-CN" sz="2800" b="0" strike="noStrike" spc="-1">
                <a:solidFill>
                  <a:schemeClr val="dk1"/>
                </a:solidFill>
                <a:latin typeface="等线"/>
              </a:rPr>
              <a:t>开头</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#include "file.h" /* </a:t>
            </a:r>
            <a:r>
              <a:rPr lang="zh-CN" sz="2400" b="0" strike="noStrike" spc="-1">
                <a:solidFill>
                  <a:schemeClr val="dk1"/>
                </a:solidFill>
                <a:latin typeface="等线"/>
              </a:rPr>
              <a:t>将 </a:t>
            </a:r>
            <a:r>
              <a:rPr lang="en-US" sz="2400" b="0" strike="noStrike" spc="-1">
                <a:solidFill>
                  <a:schemeClr val="dk1"/>
                </a:solidFill>
                <a:latin typeface="等线"/>
              </a:rPr>
              <a:t>file.h </a:t>
            </a:r>
            <a:r>
              <a:rPr lang="zh-CN" sz="2400" b="0" strike="noStrike" spc="-1">
                <a:solidFill>
                  <a:schemeClr val="dk1"/>
                </a:solidFill>
                <a:latin typeface="等线"/>
              </a:rPr>
              <a:t>插入到文件 </a:t>
            </a:r>
            <a:r>
              <a:rPr lang="en-US" sz="2400" b="0" strike="noStrike" spc="-1">
                <a:solidFill>
                  <a:schemeClr val="dk1"/>
                </a:solidFill>
                <a:latin typeface="等线"/>
              </a:rPr>
              <a:t>*/</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#include &lt;stdio.h&gt; /* </a:t>
            </a:r>
            <a:r>
              <a:rPr lang="zh-CN" sz="2400" b="0" strike="noStrike" spc="-1">
                <a:solidFill>
                  <a:schemeClr val="dk1"/>
                </a:solidFill>
                <a:latin typeface="等线"/>
              </a:rPr>
              <a:t>在标准位置查找文件，但没有实际区别 </a:t>
            </a:r>
            <a:r>
              <a:rPr lang="en-US" sz="2400" b="0" strike="noStrike" spc="-1">
                <a:solidFill>
                  <a:schemeClr val="dk1"/>
                </a:solidFill>
                <a:latin typeface="等线"/>
              </a:rPr>
              <a:t>*/</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#define PI (3.14159) /* </a:t>
            </a:r>
            <a:r>
              <a:rPr lang="zh-CN" sz="2400" b="0" strike="noStrike" spc="-1">
                <a:solidFill>
                  <a:schemeClr val="dk1"/>
                </a:solidFill>
                <a:latin typeface="等线"/>
              </a:rPr>
              <a:t>定义常量 </a:t>
            </a:r>
            <a:r>
              <a:rPr lang="en-US" sz="2400" b="0" strike="noStrike" spc="-1">
                <a:solidFill>
                  <a:schemeClr val="dk1"/>
                </a:solidFill>
                <a:latin typeface="等线"/>
              </a:rPr>
              <a:t>*/</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#if/#endif /* </a:t>
            </a:r>
            <a:r>
              <a:rPr lang="zh-CN" sz="2400" b="0" strike="noStrike" spc="-1">
                <a:solidFill>
                  <a:schemeClr val="dk1"/>
                </a:solidFill>
                <a:latin typeface="等线"/>
              </a:rPr>
              <a:t>有条件地包含文本 </a:t>
            </a:r>
            <a:r>
              <a:rPr lang="en-US" sz="2400" b="0" strike="noStrike" spc="-1">
                <a:solidFill>
                  <a:schemeClr val="dk1"/>
                </a:solidFill>
                <a:latin typeface="等线"/>
              </a:rPr>
              <a:t>*/</a:t>
            </a: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使用 </a:t>
            </a:r>
            <a:r>
              <a:rPr lang="en-US" sz="2800" b="0" strike="noStrike" spc="-1">
                <a:solidFill>
                  <a:schemeClr val="dk1"/>
                </a:solidFill>
                <a:latin typeface="等线"/>
              </a:rPr>
              <a:t>gcc </a:t>
            </a:r>
            <a:r>
              <a:rPr lang="zh-CN" sz="2800" b="0" strike="noStrike" spc="-1">
                <a:solidFill>
                  <a:schemeClr val="dk1"/>
                </a:solidFill>
                <a:latin typeface="等线"/>
              </a:rPr>
              <a:t>的 –</a:t>
            </a:r>
            <a:r>
              <a:rPr lang="en-US" sz="2800" b="0" strike="noStrike" spc="-1">
                <a:solidFill>
                  <a:schemeClr val="dk1"/>
                </a:solidFill>
                <a:latin typeface="等线"/>
              </a:rPr>
              <a:t>save-temps </a:t>
            </a:r>
            <a:r>
              <a:rPr lang="zh-CN" sz="2800" b="0" strike="noStrike" spc="-1">
                <a:solidFill>
                  <a:schemeClr val="dk1"/>
                </a:solidFill>
                <a:latin typeface="等线"/>
              </a:rPr>
              <a:t>选项查看预处理结果</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完整文档位于：</a:t>
            </a:r>
            <a:r>
              <a:rPr lang="en-US" sz="2400" b="0" strike="noStrike" spc="-1">
                <a:solidFill>
                  <a:schemeClr val="dk1"/>
                </a:solidFill>
                <a:latin typeface="等线"/>
              </a:rPr>
              <a:t>http:// /gcc.gnu.org/onlinedocs/cpp/</a:t>
            </a:r>
            <a:endParaRPr lang="en-US" sz="2400" b="0" strike="noStrike" spc="-1">
              <a:solidFill>
                <a:srgbClr val="000000"/>
              </a:solidFill>
              <a:latin typeface="Arial"/>
            </a:endParaRPr>
          </a:p>
          <a:p>
            <a:pPr indent="0" defTabSz="914400">
              <a:lnSpc>
                <a:spcPct val="90000"/>
              </a:lnSpc>
              <a:spcBef>
                <a:spcPts val="500"/>
              </a:spcBef>
              <a:buNone/>
              <a:tabLst>
                <a:tab pos="0" algn="l"/>
              </a:tabLst>
            </a:pPr>
            <a:endParaRPr lang="en-US" sz="2000" b="0" strike="noStrike" spc="-1">
              <a:solidFill>
                <a:srgbClr val="000000"/>
              </a:solidFill>
              <a:latin typeface="Arial"/>
            </a:endParaRPr>
          </a:p>
        </p:txBody>
      </p:sp>
      <p:sp>
        <p:nvSpPr>
          <p:cNvPr id="4" name="PlaceHolder 3"/>
          <p:cNvSpPr>
            <a:spLocks noGrp="1"/>
          </p:cNvSpPr>
          <p:nvPr>
            <p:ph type="sldNum" idx="9"/>
          </p:nvPr>
        </p:nvSpPr>
        <p:spPr/>
        <p:txBody>
          <a:bodyPr/>
          <a:p>
            <a:fld id="{DF899C23-9CED-4EF3-97EC-652EFE09081B}"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标准库</a:t>
            </a:r>
            <a:r>
              <a:rPr lang="en-US" sz="4400" b="1" strike="noStrike" spc="-1">
                <a:solidFill>
                  <a:schemeClr val="dk1"/>
                </a:solidFill>
                <a:latin typeface="等线 Light"/>
              </a:rPr>
              <a:t>——官方</a:t>
            </a:r>
            <a:r>
              <a:rPr lang="en-US" sz="4400" b="1" strike="noStrike" spc="-1">
                <a:solidFill>
                  <a:schemeClr val="dk1"/>
                </a:solidFill>
                <a:latin typeface="等线 Light"/>
              </a:rPr>
              <a:t>DLC</a:t>
            </a:r>
            <a:endParaRPr lang="en-US" sz="4400" b="0" strike="noStrike" spc="-1">
              <a:solidFill>
                <a:srgbClr val="000000"/>
              </a:solidFill>
              <a:latin typeface="Arial"/>
            </a:endParaRPr>
          </a:p>
        </p:txBody>
      </p:sp>
      <p:sp>
        <p:nvSpPr>
          <p:cNvPr id="246" name="PlaceHolder 2"/>
          <p:cNvSpPr>
            <a:spLocks noGrp="1"/>
          </p:cNvSpPr>
          <p:nvPr>
            <p:ph/>
          </p:nvPr>
        </p:nvSpPr>
        <p:spPr>
          <a:xfrm>
            <a:off x="838080" y="1825560"/>
            <a:ext cx="601020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000" b="0" strike="noStrike" spc="-1">
                <a:solidFill>
                  <a:schemeClr val="dk1"/>
                </a:solidFill>
                <a:latin typeface="等线"/>
              </a:rPr>
              <a:t>标准库（</a:t>
            </a:r>
            <a:r>
              <a:rPr lang="en-US" sz="2000" b="0" strike="noStrike" spc="-1">
                <a:solidFill>
                  <a:schemeClr val="dk1"/>
                </a:solidFill>
                <a:latin typeface="等线"/>
              </a:rPr>
              <a:t>Standard Library</a:t>
            </a:r>
            <a:r>
              <a:rPr lang="zh-CN" sz="2000" b="0" strike="noStrike" spc="-1">
                <a:solidFill>
                  <a:schemeClr val="dk1"/>
                </a:solidFill>
                <a:latin typeface="等线"/>
              </a:rPr>
              <a:t>）是一组在编程语言中提供常用功能和工具的软件库。在</a:t>
            </a:r>
            <a:r>
              <a:rPr lang="en-US" sz="2000" b="0" strike="noStrike" spc="-1">
                <a:solidFill>
                  <a:schemeClr val="dk1"/>
                </a:solidFill>
                <a:latin typeface="等线"/>
              </a:rPr>
              <a:t>C</a:t>
            </a:r>
            <a:r>
              <a:rPr lang="zh-CN" sz="2000" b="0" strike="noStrike" spc="-1">
                <a:solidFill>
                  <a:schemeClr val="dk1"/>
                </a:solidFill>
                <a:latin typeface="等线"/>
              </a:rPr>
              <a:t>语言中，标准库是由</a:t>
            </a:r>
            <a:r>
              <a:rPr lang="en-US" sz="2000" b="0" strike="noStrike" spc="-1">
                <a:solidFill>
                  <a:schemeClr val="dk1"/>
                </a:solidFill>
                <a:latin typeface="等线"/>
              </a:rPr>
              <a:t>C</a:t>
            </a:r>
            <a:r>
              <a:rPr lang="zh-CN" sz="2000" b="0" strike="noStrike" spc="-1">
                <a:solidFill>
                  <a:schemeClr val="dk1"/>
                </a:solidFill>
                <a:latin typeface="等线"/>
              </a:rPr>
              <a:t>标准委员会定义的，它包含了一系列的头文件和函数，提供了许多常见的操作和功能，如输入输出、字符串处理、内存管理、数学运算等。</a:t>
            </a:r>
            <a:endParaRPr lang="en-US" sz="20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000" b="0" strike="noStrike" spc="-1">
                <a:solidFill>
                  <a:schemeClr val="dk1"/>
                </a:solidFill>
                <a:latin typeface="等线"/>
              </a:rPr>
              <a:t>官方</a:t>
            </a:r>
            <a:r>
              <a:rPr lang="en-US" sz="2000" b="0" strike="noStrike" spc="-1">
                <a:solidFill>
                  <a:schemeClr val="dk1"/>
                </a:solidFill>
                <a:latin typeface="等线"/>
              </a:rPr>
              <a:t>DLC</a:t>
            </a:r>
            <a:endParaRPr lang="en-US" sz="2000" b="0" strike="noStrike" spc="-1">
              <a:solidFill>
                <a:srgbClr val="000000"/>
              </a:solidFill>
              <a:latin typeface="Arial"/>
            </a:endParaRPr>
          </a:p>
        </p:txBody>
      </p:sp>
      <p:pic>
        <p:nvPicPr>
          <p:cNvPr id="247" name="图片 5" descr="图形用户界面, 文本, 应用程序&#10;&#10;描述已自动生成"/>
          <p:cNvPicPr/>
          <p:nvPr/>
        </p:nvPicPr>
        <p:blipFill>
          <a:blip r:embed="rId1"/>
          <a:stretch>
            <a:fillRect/>
          </a:stretch>
        </p:blipFill>
        <p:spPr>
          <a:xfrm>
            <a:off x="2271600" y="3383640"/>
            <a:ext cx="4577040" cy="3173400"/>
          </a:xfrm>
          <a:prstGeom prst="rect">
            <a:avLst/>
          </a:prstGeom>
          <a:ln w="0">
            <a:noFill/>
          </a:ln>
        </p:spPr>
      </p:pic>
      <p:pic>
        <p:nvPicPr>
          <p:cNvPr id="248" name="图片 7" descr="表格&#10;&#10;描述已自动生成"/>
          <p:cNvPicPr/>
          <p:nvPr/>
        </p:nvPicPr>
        <p:blipFill>
          <a:blip r:embed="rId2"/>
          <a:stretch>
            <a:fillRect/>
          </a:stretch>
        </p:blipFill>
        <p:spPr>
          <a:xfrm>
            <a:off x="7189920" y="1825560"/>
            <a:ext cx="3676680" cy="4731480"/>
          </a:xfrm>
          <a:prstGeom prst="rect">
            <a:avLst/>
          </a:prstGeom>
          <a:ln w="0">
            <a:noFill/>
          </a:ln>
        </p:spPr>
      </p:pic>
      <p:sp>
        <p:nvSpPr>
          <p:cNvPr id="4" name="PlaceHolder 3"/>
          <p:cNvSpPr>
            <a:spLocks noGrp="1"/>
          </p:cNvSpPr>
          <p:nvPr>
            <p:ph type="sldNum" idx="9"/>
          </p:nvPr>
        </p:nvSpPr>
        <p:spPr/>
        <p:txBody>
          <a:bodyPr/>
          <a:p>
            <a:fld id="{1C416F68-4D1C-4A28-8AAF-042355BCF1B5}"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第三方库</a:t>
            </a:r>
            <a:r>
              <a:rPr lang="en-US" sz="4400" b="1" strike="noStrike" spc="-1">
                <a:solidFill>
                  <a:schemeClr val="dk1"/>
                </a:solidFill>
                <a:latin typeface="等线 Light"/>
              </a:rPr>
              <a:t>——社区模组</a:t>
            </a:r>
            <a:endParaRPr lang="en-US" sz="4400" b="0" strike="noStrike" spc="-1">
              <a:solidFill>
                <a:srgbClr val="000000"/>
              </a:solidFill>
              <a:latin typeface="Arial"/>
            </a:endParaRPr>
          </a:p>
        </p:txBody>
      </p:sp>
      <p:sp>
        <p:nvSpPr>
          <p:cNvPr id="250" name="PlaceHolder 2"/>
          <p:cNvSpPr>
            <a:spLocks noGrp="1"/>
          </p:cNvSpPr>
          <p:nvPr>
            <p:ph/>
          </p:nvPr>
        </p:nvSpPr>
        <p:spPr>
          <a:xfrm>
            <a:off x="838080" y="1825560"/>
            <a:ext cx="615096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第三方库（</a:t>
            </a:r>
            <a:r>
              <a:rPr lang="en-US" sz="2800" b="0" strike="noStrike" spc="-1">
                <a:solidFill>
                  <a:schemeClr val="dk1"/>
                </a:solidFill>
                <a:latin typeface="等线"/>
              </a:rPr>
              <a:t>Third-party library</a:t>
            </a:r>
            <a:r>
              <a:rPr lang="zh-CN" sz="2800" b="0" strike="noStrike" spc="-1">
                <a:solidFill>
                  <a:schemeClr val="dk1"/>
                </a:solidFill>
                <a:latin typeface="等线"/>
              </a:rPr>
              <a:t>）是由独立的开发者或组织创建和维护的软件库，它们不是编程语言的标准库的一部分。第三方库通常提供了额外的功能和工具，以扩展编程语言的能力，使开发者能够更快速、更方便地开发应用程序。</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社区模组</a:t>
            </a:r>
            <a:endParaRPr lang="en-US" sz="2800" b="0" strike="noStrike" spc="-1">
              <a:solidFill>
                <a:srgbClr val="000000"/>
              </a:solidFill>
              <a:latin typeface="Arial"/>
            </a:endParaRPr>
          </a:p>
        </p:txBody>
      </p:sp>
      <p:pic>
        <p:nvPicPr>
          <p:cNvPr id="251" name="图片 5" descr="图形用户界面, 网站&#10;&#10;描述已自动生成"/>
          <p:cNvPicPr/>
          <p:nvPr/>
        </p:nvPicPr>
        <p:blipFill>
          <a:blip r:embed="rId1"/>
          <a:stretch>
            <a:fillRect/>
          </a:stretch>
        </p:blipFill>
        <p:spPr>
          <a:xfrm>
            <a:off x="7069680" y="1825560"/>
            <a:ext cx="4739400" cy="4412880"/>
          </a:xfrm>
          <a:prstGeom prst="rect">
            <a:avLst/>
          </a:prstGeom>
          <a:ln w="0">
            <a:noFill/>
          </a:ln>
        </p:spPr>
      </p:pic>
      <p:sp>
        <p:nvSpPr>
          <p:cNvPr id="4" name="PlaceHolder 3"/>
          <p:cNvSpPr>
            <a:spLocks noGrp="1"/>
          </p:cNvSpPr>
          <p:nvPr>
            <p:ph type="sldNum" idx="9"/>
          </p:nvPr>
        </p:nvSpPr>
        <p:spPr/>
        <p:txBody>
          <a:bodyPr/>
          <a:p>
            <a:fld id="{187CF710-3698-45F2-B7CB-7465ACE18430}"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主函数：</a:t>
            </a:r>
            <a:r>
              <a:rPr lang="en-US" sz="4400" b="1" strike="noStrike" spc="-1">
                <a:solidFill>
                  <a:schemeClr val="dk1"/>
                </a:solidFill>
                <a:latin typeface="等线 Light"/>
              </a:rPr>
              <a:t>main</a:t>
            </a:r>
            <a:endParaRPr lang="en-US" sz="4400" b="0" strike="noStrike" spc="-1">
              <a:solidFill>
                <a:srgbClr val="000000"/>
              </a:solidFill>
              <a:latin typeface="Arial"/>
            </a:endParaRPr>
          </a:p>
        </p:txBody>
      </p:sp>
      <p:sp>
        <p:nvSpPr>
          <p:cNvPr id="253"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简单的</a:t>
            </a:r>
            <a:r>
              <a:rPr lang="en-US" sz="2800" b="0" strike="noStrike" spc="-1">
                <a:solidFill>
                  <a:schemeClr val="dk1"/>
                </a:solidFill>
                <a:latin typeface="等线"/>
              </a:rPr>
              <a:t>main</a:t>
            </a:r>
            <a:r>
              <a:rPr lang="zh-CN" sz="2800" b="0" strike="noStrike" spc="-1">
                <a:solidFill>
                  <a:schemeClr val="dk1"/>
                </a:solidFill>
                <a:latin typeface="等线"/>
              </a:rPr>
              <a:t>函数形式：</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int main(void)</a:t>
            </a: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要让 </a:t>
            </a:r>
            <a:r>
              <a:rPr lang="en-US" sz="2800" b="0" strike="noStrike" spc="-1">
                <a:solidFill>
                  <a:schemeClr val="dk1"/>
                </a:solidFill>
                <a:latin typeface="等线"/>
              </a:rPr>
              <a:t>main </a:t>
            </a:r>
            <a:r>
              <a:rPr lang="zh-CN" sz="2800" b="0" strike="noStrike" spc="-1">
                <a:solidFill>
                  <a:schemeClr val="dk1"/>
                </a:solidFill>
                <a:latin typeface="等线"/>
              </a:rPr>
              <a:t>函数接受参数，请使用以下语句：</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int main (int argc, char *argv[])</a:t>
            </a: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这是什么意思？</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argc </a:t>
            </a:r>
            <a:r>
              <a:rPr lang="zh-CN" sz="2400" b="0" strike="noStrike" spc="-1">
                <a:solidFill>
                  <a:schemeClr val="dk1"/>
                </a:solidFill>
                <a:latin typeface="等线"/>
              </a:rPr>
              <a:t>将包含命令行上的字符串数量（可执行文件计为 </a:t>
            </a:r>
            <a:r>
              <a:rPr lang="en-US" sz="2400" b="0" strike="noStrike" spc="-1">
                <a:solidFill>
                  <a:schemeClr val="dk1"/>
                </a:solidFill>
                <a:latin typeface="等线"/>
              </a:rPr>
              <a:t>1</a:t>
            </a:r>
            <a:r>
              <a:rPr lang="zh-CN" sz="2400" b="0" strike="noStrike" spc="-1">
                <a:solidFill>
                  <a:schemeClr val="dk1"/>
                </a:solidFill>
                <a:latin typeface="等线"/>
              </a:rPr>
              <a:t>，每个参数加 </a:t>
            </a:r>
            <a:r>
              <a:rPr lang="en-US" sz="2400" b="0" strike="noStrike" spc="-1">
                <a:solidFill>
                  <a:schemeClr val="dk1"/>
                </a:solidFill>
                <a:latin typeface="等线"/>
              </a:rPr>
              <a:t>1</a:t>
            </a:r>
            <a:r>
              <a:rPr lang="zh-CN" sz="2400" b="0" strike="noStrike" spc="-1">
                <a:solidFill>
                  <a:schemeClr val="dk1"/>
                </a:solidFill>
                <a:latin typeface="等线"/>
              </a:rPr>
              <a:t>）。 这里 </a:t>
            </a:r>
            <a:r>
              <a:rPr lang="en-US" sz="2400" b="0" strike="noStrike" spc="-1">
                <a:solidFill>
                  <a:schemeClr val="dk1"/>
                </a:solidFill>
                <a:latin typeface="等线"/>
              </a:rPr>
              <a:t>argc </a:t>
            </a:r>
            <a:r>
              <a:rPr lang="zh-CN" sz="2400" b="0" strike="noStrike" spc="-1">
                <a:solidFill>
                  <a:schemeClr val="dk1"/>
                </a:solidFill>
                <a:latin typeface="等线"/>
              </a:rPr>
              <a:t>是 </a:t>
            </a:r>
            <a:r>
              <a:rPr lang="en-US" sz="2400" b="0" strike="noStrike" spc="-1">
                <a:solidFill>
                  <a:schemeClr val="dk1"/>
                </a:solidFill>
                <a:latin typeface="等线"/>
              </a:rPr>
              <a:t>2</a:t>
            </a:r>
            <a:endParaRPr lang="en-US" sz="2400" b="0" strike="noStrike" spc="-1">
              <a:solidFill>
                <a:srgbClr val="000000"/>
              </a:solidFill>
              <a:latin typeface="Arial"/>
            </a:endParaRPr>
          </a:p>
          <a:p>
            <a:pPr marL="1143000" lvl="2" indent="-228600" defTabSz="914400">
              <a:lnSpc>
                <a:spcPct val="90000"/>
              </a:lnSpc>
              <a:spcBef>
                <a:spcPts val="500"/>
              </a:spcBef>
              <a:buClr>
                <a:srgbClr val="000000"/>
              </a:buClr>
              <a:buFont typeface="Arial"/>
              <a:buChar char="•"/>
            </a:pPr>
            <a:r>
              <a:rPr lang="en-US" sz="2000" b="0" strike="noStrike" spc="-1">
                <a:solidFill>
                  <a:schemeClr val="dk1"/>
                </a:solidFill>
                <a:latin typeface="等线"/>
              </a:rPr>
              <a:t>$ touch a.txt</a:t>
            </a:r>
            <a:endParaRPr lang="en-US" sz="20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argv </a:t>
            </a:r>
            <a:r>
              <a:rPr lang="zh-CN" sz="2400" b="0" strike="noStrike" spc="-1">
                <a:solidFill>
                  <a:schemeClr val="dk1"/>
                </a:solidFill>
                <a:latin typeface="等线"/>
              </a:rPr>
              <a:t>是一个指向数组的指针，该数组包含字符串形式的参数。</a:t>
            </a:r>
            <a:endParaRPr lang="en-US" sz="2400" b="0" strike="noStrike" spc="-1">
              <a:solidFill>
                <a:srgbClr val="000000"/>
              </a:solidFill>
              <a:latin typeface="Arial"/>
            </a:endParaRPr>
          </a:p>
        </p:txBody>
      </p:sp>
      <p:sp>
        <p:nvSpPr>
          <p:cNvPr id="4" name="PlaceHolder 3"/>
          <p:cNvSpPr>
            <a:spLocks noGrp="1"/>
          </p:cNvSpPr>
          <p:nvPr>
            <p:ph type="sldNum" idx="9"/>
          </p:nvPr>
        </p:nvSpPr>
        <p:spPr/>
        <p:txBody>
          <a:bodyPr/>
          <a:p>
            <a:fld id="{7DB07717-FCDC-49D9-8E8E-BCC91DF9B397}"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C</a:t>
            </a:r>
            <a:r>
              <a:rPr lang="zh-CN" sz="4400" b="1" strike="noStrike" spc="-1">
                <a:solidFill>
                  <a:schemeClr val="dk1"/>
                </a:solidFill>
                <a:latin typeface="等线 Light"/>
              </a:rPr>
              <a:t>语言介绍</a:t>
            </a:r>
            <a:endParaRPr lang="en-US" sz="4400" b="0" strike="noStrike" spc="-1">
              <a:solidFill>
                <a:srgbClr val="000000"/>
              </a:solidFill>
              <a:latin typeface="Arial"/>
            </a:endParaRPr>
          </a:p>
        </p:txBody>
      </p:sp>
      <p:sp>
        <p:nvSpPr>
          <p:cNvPr id="134"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a:t>
            </a:r>
            <a:r>
              <a:rPr lang="en-US" sz="2800" b="0" strike="noStrike" spc="-1">
                <a:solidFill>
                  <a:schemeClr val="dk1"/>
                </a:solidFill>
                <a:latin typeface="等线"/>
              </a:rPr>
              <a:t>C </a:t>
            </a:r>
            <a:r>
              <a:rPr lang="zh-CN" sz="2800" b="0" strike="noStrike" spc="-1">
                <a:solidFill>
                  <a:schemeClr val="dk1"/>
                </a:solidFill>
                <a:latin typeface="等线"/>
              </a:rPr>
              <a:t>不是一种“非常高级”的语言，也不是一种“体量大”的语言，并且不专门针对任何特定的应用领域。 但它没有限制且具有通用性，这使得它比所谓更强大的语言更方便、更有效地完成许多任务。” ——</a:t>
            </a:r>
            <a:r>
              <a:rPr lang="en-US" sz="2800" b="0" strike="noStrike" spc="-1">
                <a:solidFill>
                  <a:schemeClr val="dk1"/>
                </a:solidFill>
                <a:latin typeface="等线"/>
              </a:rPr>
              <a:t>K&amp;R</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实现了第一个非汇编语言编写的操作系统</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为什么要学习</a:t>
            </a:r>
            <a:r>
              <a:rPr lang="en-US" sz="2800" b="0" strike="noStrike" spc="-1">
                <a:solidFill>
                  <a:schemeClr val="dk1"/>
                </a:solidFill>
                <a:latin typeface="等线"/>
              </a:rPr>
              <a:t>C</a:t>
            </a:r>
            <a:r>
              <a:rPr lang="zh-CN" sz="2800" b="0" strike="noStrike" spc="-1">
                <a:solidFill>
                  <a:schemeClr val="dk1"/>
                </a:solidFill>
                <a:latin typeface="等线"/>
              </a:rPr>
              <a:t>？</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我们可以编写程序来利用计算机体系结构的底层功能</a:t>
            </a:r>
            <a:endParaRPr lang="en-US" sz="2400" b="0" strike="noStrike" spc="-1">
              <a:solidFill>
                <a:srgbClr val="000000"/>
              </a:solidFill>
              <a:latin typeface="Arial"/>
            </a:endParaRPr>
          </a:p>
          <a:p>
            <a:pPr marL="1143000" lvl="2" indent="-228600" defTabSz="914400">
              <a:lnSpc>
                <a:spcPct val="90000"/>
              </a:lnSpc>
              <a:spcBef>
                <a:spcPts val="500"/>
              </a:spcBef>
              <a:buClr>
                <a:srgbClr val="000000"/>
              </a:buClr>
              <a:buFont typeface="Arial"/>
              <a:buChar char="•"/>
            </a:pPr>
            <a:r>
              <a:rPr lang="zh-CN" sz="2000" b="0" strike="noStrike" spc="-1">
                <a:solidFill>
                  <a:schemeClr val="dk1"/>
                </a:solidFill>
                <a:latin typeface="等线"/>
              </a:rPr>
              <a:t>内存管理！</a:t>
            </a:r>
            <a:endParaRPr lang="en-US" sz="20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然而，这也意味着在</a:t>
            </a:r>
            <a:r>
              <a:rPr lang="en-US" sz="2400" b="0" strike="noStrike" spc="-1">
                <a:solidFill>
                  <a:schemeClr val="dk1"/>
                </a:solidFill>
                <a:latin typeface="等线"/>
              </a:rPr>
              <a:t>C</a:t>
            </a:r>
            <a:r>
              <a:rPr lang="zh-CN" sz="2400" b="0" strike="noStrike" spc="-1">
                <a:solidFill>
                  <a:schemeClr val="dk1"/>
                </a:solidFill>
                <a:latin typeface="等线"/>
              </a:rPr>
              <a:t>语言中事情更容易出错</a:t>
            </a:r>
            <a:endParaRPr lang="en-US" sz="2400" b="0" strike="noStrike" spc="-1">
              <a:solidFill>
                <a:srgbClr val="000000"/>
              </a:solidFill>
              <a:latin typeface="Arial"/>
            </a:endParaRPr>
          </a:p>
        </p:txBody>
      </p:sp>
      <p:sp>
        <p:nvSpPr>
          <p:cNvPr id="4" name="PlaceHolder 3"/>
          <p:cNvSpPr>
            <a:spLocks noGrp="1"/>
          </p:cNvSpPr>
          <p:nvPr>
            <p:ph type="sldNum" idx="9"/>
          </p:nvPr>
        </p:nvSpPr>
        <p:spPr/>
        <p:txBody>
          <a:bodyPr/>
          <a:p>
            <a:fld id="{4147B226-6D2A-4752-B5E0-0EED0F0721C1}"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C </a:t>
            </a:r>
            <a:r>
              <a:rPr lang="zh-CN" sz="4400" b="1" strike="noStrike" spc="-1">
                <a:solidFill>
                  <a:schemeClr val="dk1"/>
                </a:solidFill>
                <a:latin typeface="等线 Light"/>
              </a:rPr>
              <a:t>基本变量类型</a:t>
            </a:r>
            <a:endParaRPr lang="en-US" sz="4400" b="0" strike="noStrike" spc="-1">
              <a:solidFill>
                <a:srgbClr val="000000"/>
              </a:solidFill>
              <a:latin typeface="Arial"/>
            </a:endParaRPr>
          </a:p>
        </p:txBody>
      </p:sp>
      <p:sp>
        <p:nvSpPr>
          <p:cNvPr id="255" name="PlaceHolder 2"/>
          <p:cNvSpPr>
            <a:spLocks noGrp="1"/>
          </p:cNvSpPr>
          <p:nvPr>
            <p:ph/>
          </p:nvPr>
        </p:nvSpPr>
        <p:spPr>
          <a:xfrm>
            <a:off x="838080" y="1825560"/>
            <a:ext cx="10992600" cy="116316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必须声明变量的类型</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强变量类型</a:t>
            </a:r>
            <a:r>
              <a:rPr lang="en-US" sz="2400" b="0" strike="noStrike" spc="-1">
                <a:solidFill>
                  <a:schemeClr val="dk1"/>
                </a:solidFill>
                <a:latin typeface="等线"/>
              </a:rPr>
              <a:t>——类型不能更改。 例如</a:t>
            </a:r>
            <a:r>
              <a:rPr lang="en-US" sz="2400" b="0" strike="noStrike" spc="-1">
                <a:solidFill>
                  <a:schemeClr val="dk1"/>
                </a:solidFill>
                <a:latin typeface="等线"/>
              </a:rPr>
              <a:t>. int var = 2;</a:t>
            </a:r>
            <a:endParaRPr lang="en-US" sz="2400" b="0" strike="noStrike" spc="-1">
              <a:solidFill>
                <a:srgbClr val="000000"/>
              </a:solidFill>
              <a:latin typeface="Arial"/>
            </a:endParaRPr>
          </a:p>
        </p:txBody>
      </p:sp>
      <p:sp>
        <p:nvSpPr>
          <p:cNvPr id="256" name="内容占位符 4"/>
          <p:cNvSpPr/>
          <p:nvPr/>
        </p:nvSpPr>
        <p:spPr>
          <a:xfrm>
            <a:off x="2620080" y="2989440"/>
            <a:ext cx="5563440" cy="31867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rmAutofit fontScale="56111"/>
          </a:bodyPr>
          <a:p>
            <a:pPr defTabSz="914400">
              <a:lnSpc>
                <a:spcPct val="90000"/>
              </a:lnSpc>
              <a:spcBef>
                <a:spcPts val="1000"/>
              </a:spcBef>
              <a:tabLst>
                <a:tab pos="0" algn="l"/>
              </a:tabLst>
            </a:pPr>
            <a:r>
              <a:rPr lang="en-US" sz="2800" b="0" strike="noStrike" spc="-1">
                <a:solidFill>
                  <a:schemeClr val="dk1"/>
                </a:solidFill>
                <a:latin typeface="等线"/>
              </a:rPr>
              <a:t>	</a:t>
            </a:r>
            <a:r>
              <a:rPr lang="en-US" sz="2800" b="0" strike="noStrike" spc="-1">
                <a:solidFill>
                  <a:schemeClr val="dk1"/>
                </a:solidFill>
                <a:latin typeface="等线"/>
              </a:rPr>
              <a:t>	</a:t>
            </a:r>
            <a:r>
              <a:rPr lang="zh-CN" sz="2800" b="0" strike="noStrike" spc="-1">
                <a:solidFill>
                  <a:schemeClr val="dk1"/>
                </a:solidFill>
                <a:latin typeface="等线"/>
              </a:rPr>
              <a:t>描述</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8</a:t>
            </a:r>
            <a:r>
              <a:rPr lang="zh-CN" sz="2800" b="0" strike="noStrike" spc="-1">
                <a:solidFill>
                  <a:schemeClr val="dk1"/>
                </a:solidFill>
                <a:latin typeface="等线"/>
              </a:rPr>
              <a:t>位，</a:t>
            </a:r>
            <a:r>
              <a:rPr lang="en-US" sz="2800" b="0" strike="noStrike" spc="-1">
                <a:solidFill>
                  <a:schemeClr val="dk1"/>
                </a:solidFill>
                <a:latin typeface="等线"/>
              </a:rPr>
              <a:t>ASCII</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整数值（正、负、</a:t>
            </a:r>
            <a:r>
              <a:rPr lang="en-US" sz="2800" b="0" strike="noStrike" spc="-1">
                <a:solidFill>
                  <a:schemeClr val="dk1"/>
                </a:solidFill>
                <a:latin typeface="等线"/>
              </a:rPr>
              <a:t>0</a:t>
            </a:r>
            <a:r>
              <a:rPr lang="zh-CN" sz="2800" b="0" strike="noStrike" spc="-1">
                <a:solidFill>
                  <a:schemeClr val="dk1"/>
                </a:solidFill>
                <a:latin typeface="等线"/>
              </a:rPr>
              <a:t>），</a:t>
            </a:r>
            <a:r>
              <a:rPr lang="en-US" sz="2800" b="0" strike="noStrike" spc="-1">
                <a:solidFill>
                  <a:schemeClr val="dk1"/>
                </a:solidFill>
                <a:latin typeface="等线"/>
              </a:rPr>
              <a:t>&gt;= 16 </a:t>
            </a:r>
            <a:r>
              <a:rPr lang="zh-CN" sz="2800" b="0" strike="noStrike" spc="-1">
                <a:solidFill>
                  <a:schemeClr val="dk1"/>
                </a:solidFill>
                <a:latin typeface="等线"/>
              </a:rPr>
              <a:t>位，一般为</a:t>
            </a:r>
            <a:r>
              <a:rPr lang="en-US" sz="2800" b="0" strike="noStrike" spc="-1">
                <a:solidFill>
                  <a:schemeClr val="dk1"/>
                </a:solidFill>
                <a:latin typeface="等线"/>
              </a:rPr>
              <a:t>32</a:t>
            </a:r>
            <a:r>
              <a:rPr lang="zh-CN" sz="2800" b="0" strike="noStrike" spc="-1">
                <a:solidFill>
                  <a:schemeClr val="dk1"/>
                </a:solidFill>
                <a:latin typeface="等线"/>
              </a:rPr>
              <a:t>位</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整数值（正、</a:t>
            </a:r>
            <a:r>
              <a:rPr lang="en-US" sz="2800" b="0" strike="noStrike" spc="-1">
                <a:solidFill>
                  <a:schemeClr val="dk1"/>
                </a:solidFill>
                <a:latin typeface="等线"/>
              </a:rPr>
              <a:t>0</a:t>
            </a:r>
            <a:r>
              <a:rPr lang="zh-CN" sz="2800" b="0" strike="noStrike" spc="-1">
                <a:solidFill>
                  <a:schemeClr val="dk1"/>
                </a:solidFill>
                <a:latin typeface="等线"/>
              </a:rPr>
              <a: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整数值（正、负、</a:t>
            </a:r>
            <a:r>
              <a:rPr lang="en-US" sz="2800" b="0" strike="noStrike" spc="-1">
                <a:solidFill>
                  <a:schemeClr val="dk1"/>
                </a:solidFill>
                <a:latin typeface="等线"/>
              </a:rPr>
              <a:t>0</a:t>
            </a:r>
            <a:r>
              <a:rPr lang="zh-CN" sz="2800" b="0" strike="noStrike" spc="-1">
                <a:solidFill>
                  <a:schemeClr val="dk1"/>
                </a:solidFill>
                <a:latin typeface="等线"/>
              </a:rPr>
              <a:t>），</a:t>
            </a:r>
            <a:r>
              <a:rPr lang="en-US" sz="2800" b="0" strike="noStrike" spc="-1">
                <a:solidFill>
                  <a:schemeClr val="dk1"/>
                </a:solidFill>
                <a:latin typeface="等线"/>
              </a:rPr>
              <a:t>&gt;= 16 </a:t>
            </a:r>
            <a:r>
              <a:rPr lang="zh-CN" sz="2800" b="0" strike="noStrike" spc="-1">
                <a:solidFill>
                  <a:schemeClr val="dk1"/>
                </a:solidFill>
                <a:latin typeface="等线"/>
              </a:rPr>
              <a:t>位，一般为</a:t>
            </a:r>
            <a:r>
              <a:rPr lang="en-US" sz="2800" b="0" strike="noStrike" spc="-1">
                <a:solidFill>
                  <a:schemeClr val="dk1"/>
                </a:solidFill>
                <a:latin typeface="等线"/>
              </a:rPr>
              <a:t>16</a:t>
            </a:r>
            <a:r>
              <a:rPr lang="zh-CN" sz="2800" b="0" strike="noStrike" spc="-1">
                <a:solidFill>
                  <a:schemeClr val="dk1"/>
                </a:solidFill>
                <a:latin typeface="等线"/>
              </a:rPr>
              <a:t>位</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整数值（正、负、</a:t>
            </a:r>
            <a:r>
              <a:rPr lang="en-US" sz="2800" b="0" strike="noStrike" spc="-1">
                <a:solidFill>
                  <a:schemeClr val="dk1"/>
                </a:solidFill>
                <a:latin typeface="等线"/>
              </a:rPr>
              <a:t>0</a:t>
            </a:r>
            <a:r>
              <a:rPr lang="zh-CN" sz="2800" b="0" strike="noStrike" spc="-1">
                <a:solidFill>
                  <a:schemeClr val="dk1"/>
                </a:solidFill>
                <a:latin typeface="等线"/>
              </a:rPr>
              <a:t>），</a:t>
            </a:r>
            <a:r>
              <a:rPr lang="en-US" sz="2800" b="0" strike="noStrike" spc="-1">
                <a:solidFill>
                  <a:schemeClr val="dk1"/>
                </a:solidFill>
                <a:latin typeface="等线"/>
              </a:rPr>
              <a:t>&gt;= 32 </a:t>
            </a:r>
            <a:r>
              <a:rPr lang="zh-CN" sz="2800" b="0" strike="noStrike" spc="-1">
                <a:solidFill>
                  <a:schemeClr val="dk1"/>
                </a:solidFill>
                <a:latin typeface="等线"/>
              </a:rPr>
              <a:t>位，一般为</a:t>
            </a:r>
            <a:r>
              <a:rPr lang="en-US" sz="2800" b="0" strike="noStrike" spc="-1">
                <a:solidFill>
                  <a:schemeClr val="dk1"/>
                </a:solidFill>
                <a:latin typeface="等线"/>
              </a:rPr>
              <a:t>32</a:t>
            </a:r>
            <a:r>
              <a:rPr lang="zh-CN" sz="2800" b="0" strike="noStrike" spc="-1">
                <a:solidFill>
                  <a:schemeClr val="dk1"/>
                </a:solidFill>
                <a:latin typeface="等线"/>
              </a:rPr>
              <a:t>位</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整数值（正、负、</a:t>
            </a:r>
            <a:r>
              <a:rPr lang="en-US" sz="2800" b="0" strike="noStrike" spc="-1">
                <a:solidFill>
                  <a:schemeClr val="dk1"/>
                </a:solidFill>
                <a:latin typeface="等线"/>
              </a:rPr>
              <a:t>0</a:t>
            </a:r>
            <a:r>
              <a:rPr lang="zh-CN" sz="2800" b="0" strike="noStrike" spc="-1">
                <a:solidFill>
                  <a:schemeClr val="dk1"/>
                </a:solidFill>
                <a:latin typeface="等线"/>
              </a:rPr>
              <a:t>），</a:t>
            </a:r>
            <a:r>
              <a:rPr lang="en-US" sz="2800" b="0" strike="noStrike" spc="-1">
                <a:solidFill>
                  <a:schemeClr val="dk1"/>
                </a:solidFill>
                <a:latin typeface="等线"/>
              </a:rPr>
              <a:t>&gt;= 32 </a:t>
            </a:r>
            <a:r>
              <a:rPr lang="zh-CN" sz="2800" b="0" strike="noStrike" spc="-1">
                <a:solidFill>
                  <a:schemeClr val="dk1"/>
                </a:solidFill>
                <a:latin typeface="等线"/>
              </a:rPr>
              <a:t>位，一般为</a:t>
            </a:r>
            <a:r>
              <a:rPr lang="en-US" sz="2800" b="0" strike="noStrike" spc="-1">
                <a:solidFill>
                  <a:schemeClr val="dk1"/>
                </a:solidFill>
                <a:latin typeface="等线"/>
              </a:rPr>
              <a:t>64</a:t>
            </a:r>
            <a:r>
              <a:rPr lang="zh-CN" sz="2800" b="0" strike="noStrike" spc="-1">
                <a:solidFill>
                  <a:schemeClr val="dk1"/>
                </a:solidFill>
                <a:latin typeface="等线"/>
              </a:rPr>
              <a:t>位</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单精度浮点数，</a:t>
            </a:r>
            <a:r>
              <a:rPr lang="en-US" sz="2800" b="0" strike="noStrike" spc="-1">
                <a:solidFill>
                  <a:schemeClr val="dk1"/>
                </a:solidFill>
                <a:latin typeface="等线"/>
              </a:rPr>
              <a:t>32</a:t>
            </a:r>
            <a:r>
              <a:rPr lang="zh-CN" sz="2800" b="0" strike="noStrike" spc="-1">
                <a:solidFill>
                  <a:schemeClr val="dk1"/>
                </a:solidFill>
                <a:latin typeface="等线"/>
              </a:rPr>
              <a:t>位，</a:t>
            </a:r>
            <a:r>
              <a:rPr lang="en-US" sz="2800" b="0" strike="noStrike" spc="-1">
                <a:solidFill>
                  <a:schemeClr val="dk1"/>
                </a:solidFill>
                <a:latin typeface="等线"/>
              </a:rPr>
              <a:t>IEEE 754</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双精度浮点数，</a:t>
            </a:r>
            <a:r>
              <a:rPr lang="en-US" sz="2800" b="0" strike="noStrike" spc="-1">
                <a:solidFill>
                  <a:schemeClr val="dk1"/>
                </a:solidFill>
                <a:latin typeface="等线"/>
              </a:rPr>
              <a:t>64</a:t>
            </a:r>
            <a:r>
              <a:rPr lang="zh-CN" sz="2800" b="0" strike="noStrike" spc="-1">
                <a:solidFill>
                  <a:schemeClr val="dk1"/>
                </a:solidFill>
                <a:latin typeface="等线"/>
              </a:rPr>
              <a:t>位，</a:t>
            </a:r>
            <a:r>
              <a:rPr lang="en-US" sz="2800" b="0" strike="noStrike" spc="-1">
                <a:solidFill>
                  <a:schemeClr val="dk1"/>
                </a:solidFill>
                <a:latin typeface="等线"/>
              </a:rPr>
              <a:t>IEEE 754</a:t>
            </a:r>
            <a:endParaRPr lang="en-US" sz="2800" b="0" strike="noStrike" spc="-1">
              <a:solidFill>
                <a:srgbClr val="000000"/>
              </a:solidFill>
              <a:latin typeface="Arial"/>
            </a:endParaRPr>
          </a:p>
        </p:txBody>
      </p:sp>
      <p:sp>
        <p:nvSpPr>
          <p:cNvPr id="257" name="内容占位符 4"/>
          <p:cNvSpPr/>
          <p:nvPr/>
        </p:nvSpPr>
        <p:spPr>
          <a:xfrm>
            <a:off x="8475840" y="2989440"/>
            <a:ext cx="3354840" cy="31867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rmAutofit fontScale="56111"/>
          </a:bodyPr>
          <a:p>
            <a:pPr defTabSz="914400">
              <a:lnSpc>
                <a:spcPct val="90000"/>
              </a:lnSpc>
              <a:spcBef>
                <a:spcPts val="1000"/>
              </a:spcBef>
              <a:tabLst>
                <a:tab pos="0" algn="l"/>
              </a:tabLst>
            </a:pPr>
            <a:r>
              <a:rPr lang="en-US" sz="2800" b="0" strike="noStrike" spc="-1">
                <a:solidFill>
                  <a:schemeClr val="dk1"/>
                </a:solidFill>
                <a:latin typeface="等线"/>
              </a:rPr>
              <a:t>	</a:t>
            </a:r>
            <a:r>
              <a:rPr lang="zh-CN" sz="2800" b="0" strike="noStrike" spc="-1">
                <a:solidFill>
                  <a:schemeClr val="dk1"/>
                </a:solidFill>
                <a:latin typeface="等线"/>
              </a:rPr>
              <a:t>例子</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a:t>
            </a:r>
            <a:r>
              <a:rPr lang="en-US" sz="2800" b="0" strike="noStrike" spc="-1">
                <a:solidFill>
                  <a:schemeClr val="dk1"/>
                </a:solidFill>
                <a:latin typeface="等线"/>
              </a:rPr>
              <a:t>a’, ‘A’, ‘\n’, 12</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0, 78, -217, 0x2E</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0, 6, 35102</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0, -8, 32767</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0, 78, -217, 301713123194</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31705192721092512</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0.0, 3.14, 6.02e3</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a:t>
            </a:r>
            <a:endParaRPr lang="en-US" sz="2800" b="0" strike="noStrike" spc="-1">
              <a:solidFill>
                <a:srgbClr val="000000"/>
              </a:solidFill>
              <a:latin typeface="Arial"/>
            </a:endParaRPr>
          </a:p>
        </p:txBody>
      </p:sp>
      <p:sp>
        <p:nvSpPr>
          <p:cNvPr id="258" name="内容占位符 4"/>
          <p:cNvSpPr/>
          <p:nvPr/>
        </p:nvSpPr>
        <p:spPr>
          <a:xfrm>
            <a:off x="838080" y="2989440"/>
            <a:ext cx="1781280" cy="31867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rmAutofit fontScale="50000"/>
          </a:bodyPr>
          <a:p>
            <a:pPr defTabSz="914400">
              <a:lnSpc>
                <a:spcPct val="90000"/>
              </a:lnSpc>
              <a:spcBef>
                <a:spcPts val="1000"/>
              </a:spcBef>
              <a:tabLst>
                <a:tab pos="0" algn="l"/>
              </a:tabLst>
            </a:pPr>
            <a:r>
              <a:rPr lang="en-US" sz="2800" b="0" strike="noStrike" spc="-1">
                <a:solidFill>
                  <a:schemeClr val="dk1"/>
                </a:solidFill>
                <a:latin typeface="等线"/>
              </a:rPr>
              <a:t>	</a:t>
            </a:r>
            <a:r>
              <a:rPr lang="zh-CN" sz="2800" b="0" strike="noStrike" spc="-1">
                <a:solidFill>
                  <a:schemeClr val="dk1"/>
                </a:solidFill>
                <a:latin typeface="等线"/>
              </a:rPr>
              <a:t>类型</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char</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int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unsigned int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short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long</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long long</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float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double</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etc.</a:t>
            </a:r>
            <a:endParaRPr lang="en-US" sz="2800" b="0" strike="noStrike" spc="-1">
              <a:solidFill>
                <a:srgbClr val="000000"/>
              </a:solidFill>
              <a:latin typeface="Arial"/>
            </a:endParaRPr>
          </a:p>
        </p:txBody>
      </p:sp>
      <p:sp>
        <p:nvSpPr>
          <p:cNvPr id="4" name="PlaceHolder 3"/>
          <p:cNvSpPr>
            <a:spLocks noGrp="1"/>
          </p:cNvSpPr>
          <p:nvPr>
            <p:ph type="sldNum" idx="9"/>
          </p:nvPr>
        </p:nvSpPr>
        <p:spPr/>
        <p:txBody>
          <a:bodyPr/>
          <a:p>
            <a:fld id="{1D56EAE8-22A3-4BDE-B239-24B52552E46A}"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类型的本质</a:t>
            </a:r>
            <a:endParaRPr lang="en-US" sz="4400" b="0" strike="noStrike" spc="-1">
              <a:solidFill>
                <a:srgbClr val="000000"/>
              </a:solidFill>
              <a:latin typeface="Arial"/>
            </a:endParaRPr>
          </a:p>
        </p:txBody>
      </p:sp>
      <p:sp>
        <p:nvSpPr>
          <p:cNvPr id="260"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类型的本质是对二进制串的不同理解方式</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zh-CN" sz="2400" b="0" strike="noStrike" spc="-1">
                <a:solidFill>
                  <a:schemeClr val="dk1"/>
                </a:solidFill>
                <a:latin typeface="等线"/>
              </a:rPr>
              <a:t>计算机中本只有</a:t>
            </a:r>
            <a:r>
              <a:rPr lang="en-US" sz="2400" b="0" strike="noStrike" spc="-1">
                <a:solidFill>
                  <a:schemeClr val="dk1"/>
                </a:solidFill>
                <a:latin typeface="等线"/>
              </a:rPr>
              <a:t>0</a:t>
            </a:r>
            <a:r>
              <a:rPr lang="zh-CN" sz="2400" b="0" strike="noStrike" spc="-1">
                <a:solidFill>
                  <a:schemeClr val="dk1"/>
                </a:solidFill>
                <a:latin typeface="等线"/>
              </a:rPr>
              <a:t>和</a:t>
            </a:r>
            <a:r>
              <a:rPr lang="en-US" sz="2400" b="0" strike="noStrike" spc="-1">
                <a:solidFill>
                  <a:schemeClr val="dk1"/>
                </a:solidFill>
                <a:latin typeface="等线"/>
              </a:rPr>
              <a:t>1</a:t>
            </a:r>
            <a:r>
              <a:rPr lang="zh-CN" sz="2400" b="0" strike="noStrike" spc="-1">
                <a:solidFill>
                  <a:schemeClr val="dk1"/>
                </a:solidFill>
                <a:latin typeface="等线"/>
              </a:rPr>
              <a:t>，理解的方式多了，便成了数据类型</a:t>
            </a:r>
            <a:endParaRPr lang="en-US" sz="24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hlinkClick r:id="rId1" tooltip="" action="ppaction://hlinkfile"/>
              </a:rPr>
              <a:t>https://godbolt.org/z/bP1rbWTae</a:t>
            </a:r>
            <a:endParaRPr lang="en-US" sz="2800" b="0" strike="noStrike" spc="-1">
              <a:solidFill>
                <a:srgbClr val="000000"/>
              </a:solidFill>
              <a:latin typeface="Arial"/>
            </a:endParaRPr>
          </a:p>
        </p:txBody>
      </p:sp>
      <p:sp>
        <p:nvSpPr>
          <p:cNvPr id="4" name="PlaceHolder 3"/>
          <p:cNvSpPr>
            <a:spLocks noGrp="1"/>
          </p:cNvSpPr>
          <p:nvPr>
            <p:ph type="sldNum" idx="9"/>
          </p:nvPr>
        </p:nvSpPr>
        <p:spPr/>
        <p:txBody>
          <a:bodyPr/>
          <a:p>
            <a:fld id="{4EC9E6FF-D0E1-4B3A-BADC-E002ECBC98C9}"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Agenda</a:t>
            </a:r>
            <a:endParaRPr lang="en-US" sz="4400" b="0" strike="noStrike" spc="-1">
              <a:solidFill>
                <a:srgbClr val="000000"/>
              </a:solidFill>
              <a:latin typeface="Arial"/>
            </a:endParaRPr>
          </a:p>
        </p:txBody>
      </p:sp>
      <p:sp>
        <p:nvSpPr>
          <p:cNvPr id="262" name="PlaceHolder 2"/>
          <p:cNvSpPr>
            <a:spLocks noGrp="1"/>
          </p:cNvSpPr>
          <p:nvPr>
            <p:ph/>
          </p:nvPr>
        </p:nvSpPr>
        <p:spPr>
          <a:xfrm>
            <a:off x="824760" y="180000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为什么学习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怎么学习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用什么写</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数制与码制</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语言基础语法</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solidFill>
                <a:latin typeface="等线"/>
              </a:rPr>
              <a:t>命令行工具</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VsCode </a:t>
            </a:r>
            <a:r>
              <a:rPr lang="zh-CN" sz="2800" b="0" strike="noStrike" spc="-1">
                <a:solidFill>
                  <a:schemeClr val="dk1">
                    <a:lumMod val="50000"/>
                    <a:lumOff val="50000"/>
                  </a:schemeClr>
                </a:solidFill>
                <a:latin typeface="等线"/>
              </a:rPr>
              <a:t>和 </a:t>
            </a:r>
            <a:r>
              <a:rPr lang="en-US" sz="2800" b="0" strike="noStrike" spc="-1">
                <a:solidFill>
                  <a:schemeClr val="dk1">
                    <a:lumMod val="50000"/>
                    <a:lumOff val="50000"/>
                  </a:schemeClr>
                </a:solidFill>
                <a:latin typeface="等线"/>
              </a:rPr>
              <a:t>Vim</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p:txBody>
      </p:sp>
      <p:sp>
        <p:nvSpPr>
          <p:cNvPr id="4" name="PlaceHolder 3"/>
          <p:cNvSpPr>
            <a:spLocks noGrp="1"/>
          </p:cNvSpPr>
          <p:nvPr>
            <p:ph type="sldNum" idx="33"/>
          </p:nvPr>
        </p:nvSpPr>
        <p:spPr/>
        <p:txBody>
          <a:bodyPr/>
          <a:p>
            <a:fld id="{43AE3825-0C75-4243-A592-C95A9BA05DFB}"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PlaceHolder 1"/>
          <p:cNvSpPr>
            <a:spLocks noGrp="1"/>
          </p:cNvSpPr>
          <p:nvPr>
            <p:ph type="title"/>
          </p:nvPr>
        </p:nvSpPr>
        <p:spPr>
          <a:xfrm>
            <a:off x="239400" y="119160"/>
            <a:ext cx="10514880" cy="1324800"/>
          </a:xfrm>
          <a:prstGeom prst="rect">
            <a:avLst/>
          </a:prstGeom>
          <a:noFill/>
          <a:ln w="0">
            <a:noFill/>
          </a:ln>
        </p:spPr>
        <p:txBody>
          <a:bodyPr lIns="0" tIns="0" rIns="0" bIns="0" anchor="ctr">
            <a:noAutofit/>
          </a:bodyPr>
          <a:p>
            <a:pPr indent="0">
              <a:lnSpc>
                <a:spcPct val="100000"/>
              </a:lnSpc>
              <a:buNone/>
              <a:tabLst>
                <a:tab pos="0" algn="l"/>
              </a:tabLst>
            </a:pPr>
            <a:r>
              <a:rPr lang="zh-CN" sz="4400" b="1" strike="noStrike" spc="-1">
                <a:solidFill>
                  <a:schemeClr val="dk1"/>
                </a:solidFill>
                <a:latin typeface="等线"/>
              </a:rPr>
              <a:t>为什么要用命令行</a:t>
            </a:r>
            <a:endParaRPr lang="en-US" sz="4400" b="0" strike="noStrike" spc="-1">
              <a:solidFill>
                <a:srgbClr val="000000"/>
              </a:solidFill>
              <a:latin typeface="Arial"/>
            </a:endParaRPr>
          </a:p>
        </p:txBody>
      </p:sp>
      <p:sp>
        <p:nvSpPr>
          <p:cNvPr id="266" name="Rectangles 265"/>
          <p:cNvSpPr/>
          <p:nvPr/>
        </p:nvSpPr>
        <p:spPr>
          <a:xfrm>
            <a:off x="0" y="2063520"/>
            <a:ext cx="12254400" cy="14731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a:lnSpc>
                <a:spcPct val="100000"/>
              </a:lnSpc>
            </a:pPr>
            <a:r>
              <a:rPr lang="zh-CN" sz="2000" b="0" strike="noStrike" spc="-1">
                <a:solidFill>
                  <a:srgbClr val="000000"/>
                </a:solidFill>
                <a:latin typeface="Arial"/>
              </a:rPr>
              <a:t>作为计算机的直接操控者，</a:t>
            </a:r>
            <a:r>
              <a:rPr lang="en-US" sz="2000" b="0" strike="noStrike" spc="-1">
                <a:solidFill>
                  <a:srgbClr val="000000"/>
                </a:solidFill>
                <a:latin typeface="Arial"/>
              </a:rPr>
              <a:t>CLI </a:t>
            </a:r>
            <a:r>
              <a:rPr lang="zh-CN" sz="2000" b="0" strike="noStrike" spc="-1">
                <a:solidFill>
                  <a:srgbClr val="000000"/>
                </a:solidFill>
                <a:latin typeface="Arial"/>
              </a:rPr>
              <a:t>会给你提供更加直接的操作（想想修改系统某处的时候，你是会选择手忙脚乱的翻 </a:t>
            </a:r>
            <a:r>
              <a:rPr lang="en-US" sz="2000" b="0" strike="noStrike" spc="-1">
                <a:solidFill>
                  <a:srgbClr val="000000"/>
                </a:solidFill>
                <a:latin typeface="Arial"/>
              </a:rPr>
              <a:t>GUI,</a:t>
            </a:r>
            <a:r>
              <a:rPr lang="zh-CN" sz="2000" b="0" strike="noStrike" spc="-1">
                <a:solidFill>
                  <a:srgbClr val="000000"/>
                </a:solidFill>
                <a:latin typeface="Arial"/>
              </a:rPr>
              <a:t>还是几行命令解决？）</a:t>
            </a:r>
            <a:endParaRPr lang="en-US" sz="2000" b="0" strike="noStrike" spc="-1">
              <a:solidFill>
                <a:srgbClr val="000000"/>
              </a:solidFill>
              <a:latin typeface="Arial"/>
            </a:endParaRPr>
          </a:p>
          <a:p>
            <a:pPr>
              <a:lnSpc>
                <a:spcPct val="100000"/>
              </a:lnSpc>
            </a:pPr>
            <a:r>
              <a:rPr lang="zh-CN" sz="2000" b="0" strike="noStrike" spc="-1">
                <a:solidFill>
                  <a:srgbClr val="000000"/>
                </a:solidFill>
                <a:latin typeface="Arial"/>
              </a:rPr>
              <a:t>更何况，</a:t>
            </a:r>
            <a:r>
              <a:rPr lang="en-US" sz="2000" b="0" strike="noStrike" spc="-1">
                <a:solidFill>
                  <a:srgbClr val="000000"/>
                </a:solidFill>
                <a:latin typeface="Arial"/>
              </a:rPr>
              <a:t>CLI </a:t>
            </a:r>
            <a:r>
              <a:rPr lang="zh-CN" sz="2000" b="0" strike="noStrike" spc="-1">
                <a:solidFill>
                  <a:srgbClr val="000000"/>
                </a:solidFill>
                <a:latin typeface="Arial"/>
              </a:rPr>
              <a:t>其实更加方便。当你熟练使用，并且配置舒服后，你会喜欢上 </a:t>
            </a:r>
            <a:r>
              <a:rPr lang="en-US" sz="2000" b="0" strike="noStrike" spc="-1">
                <a:solidFill>
                  <a:srgbClr val="000000"/>
                </a:solidFill>
                <a:latin typeface="Arial"/>
              </a:rPr>
              <a:t>CLI </a:t>
            </a:r>
            <a:r>
              <a:rPr lang="zh-CN" sz="2000" b="0" strike="noStrike" spc="-1">
                <a:solidFill>
                  <a:srgbClr val="000000"/>
                </a:solidFill>
                <a:latin typeface="Arial"/>
              </a:rPr>
              <a:t>的。</a:t>
            </a:r>
            <a:endParaRPr lang="en-US" sz="2000" b="0" strike="noStrike" spc="-1">
              <a:solidFill>
                <a:srgbClr val="000000"/>
              </a:solidFill>
              <a:latin typeface="Arial"/>
            </a:endParaRPr>
          </a:p>
        </p:txBody>
      </p:sp>
      <p:sp>
        <p:nvSpPr>
          <p:cNvPr id="3" name="PlaceHolder 2"/>
          <p:cNvSpPr>
            <a:spLocks noGrp="1"/>
          </p:cNvSpPr>
          <p:nvPr>
            <p:ph type="sldNum" idx="36"/>
          </p:nvPr>
        </p:nvSpPr>
        <p:spPr/>
        <p:txBody>
          <a:bodyPr/>
          <a:p>
            <a:fld id="{2E25F550-BBFF-41F9-928B-4D51A3809E7F}"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Git</a:t>
            </a:r>
            <a:endParaRPr lang="en-US" sz="4400" b="0" strike="noStrike" spc="-1">
              <a:solidFill>
                <a:srgbClr val="000000"/>
              </a:solidFill>
              <a:latin typeface="Arial"/>
            </a:endParaRPr>
          </a:p>
        </p:txBody>
      </p:sp>
      <p:sp>
        <p:nvSpPr>
          <p:cNvPr id="268"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Git</a:t>
            </a:r>
            <a:r>
              <a:rPr lang="zh-CN" sz="2800" b="0" strike="noStrike" spc="-1">
                <a:solidFill>
                  <a:schemeClr val="dk1"/>
                </a:solidFill>
                <a:latin typeface="等线"/>
              </a:rPr>
              <a:t>是分布式版本控制系统的一大代表</a:t>
            </a:r>
            <a:endParaRPr lang="en-US" sz="2800" b="0" strike="noStrike" spc="-1">
              <a:solidFill>
                <a:srgbClr val="000000"/>
              </a:solidFill>
              <a:latin typeface="Arial"/>
            </a:endParaRPr>
          </a:p>
        </p:txBody>
      </p:sp>
      <p:pic>
        <p:nvPicPr>
          <p:cNvPr id="269" name="图片 5"/>
          <p:cNvPicPr/>
          <p:nvPr/>
        </p:nvPicPr>
        <p:blipFill>
          <a:blip r:embed="rId1"/>
          <a:stretch>
            <a:fillRect/>
          </a:stretch>
        </p:blipFill>
        <p:spPr>
          <a:xfrm>
            <a:off x="517320" y="3165840"/>
            <a:ext cx="3039840" cy="2596680"/>
          </a:xfrm>
          <a:prstGeom prst="rect">
            <a:avLst/>
          </a:prstGeom>
          <a:ln w="0">
            <a:noFill/>
          </a:ln>
        </p:spPr>
      </p:pic>
      <p:pic>
        <p:nvPicPr>
          <p:cNvPr id="270" name="图片 7" descr="图示&#10;&#10;描述已自动生成"/>
          <p:cNvPicPr/>
          <p:nvPr/>
        </p:nvPicPr>
        <p:blipFill>
          <a:blip r:embed="rId2"/>
          <a:stretch>
            <a:fillRect/>
          </a:stretch>
        </p:blipFill>
        <p:spPr>
          <a:xfrm>
            <a:off x="4017960" y="3429000"/>
            <a:ext cx="4314240" cy="1756800"/>
          </a:xfrm>
          <a:prstGeom prst="rect">
            <a:avLst/>
          </a:prstGeom>
          <a:ln w="0">
            <a:noFill/>
          </a:ln>
        </p:spPr>
      </p:pic>
      <p:pic>
        <p:nvPicPr>
          <p:cNvPr id="271" name="图片 9" descr="图示&#10;&#10;描述已自动生成"/>
          <p:cNvPicPr/>
          <p:nvPr/>
        </p:nvPicPr>
        <p:blipFill>
          <a:blip r:embed="rId3"/>
          <a:stretch>
            <a:fillRect/>
          </a:stretch>
        </p:blipFill>
        <p:spPr>
          <a:xfrm>
            <a:off x="8793000" y="3002400"/>
            <a:ext cx="2881080" cy="3450240"/>
          </a:xfrm>
          <a:prstGeom prst="rect">
            <a:avLst/>
          </a:prstGeom>
          <a:ln w="0">
            <a:noFill/>
          </a:ln>
        </p:spPr>
      </p:pic>
      <p:sp>
        <p:nvSpPr>
          <p:cNvPr id="272" name="内容占位符 4"/>
          <p:cNvSpPr/>
          <p:nvPr/>
        </p:nvSpPr>
        <p:spPr>
          <a:xfrm>
            <a:off x="517320" y="2458080"/>
            <a:ext cx="3039840" cy="5947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rmAutofit fontScale="89999"/>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本地版本控制系统</a:t>
            </a:r>
            <a:endParaRPr lang="en-US" sz="2800" b="0" strike="noStrike" spc="-1">
              <a:solidFill>
                <a:srgbClr val="000000"/>
              </a:solidFill>
              <a:latin typeface="Arial"/>
            </a:endParaRPr>
          </a:p>
        </p:txBody>
      </p:sp>
      <p:sp>
        <p:nvSpPr>
          <p:cNvPr id="273" name="内容占位符 4"/>
          <p:cNvSpPr/>
          <p:nvPr/>
        </p:nvSpPr>
        <p:spPr>
          <a:xfrm>
            <a:off x="3879000" y="2454120"/>
            <a:ext cx="4107240" cy="5947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rmAutofit/>
          </a:bodyPr>
          <a:p>
            <a:pPr marL="228600" indent="-228600" defTabSz="914400">
              <a:lnSpc>
                <a:spcPct val="90000"/>
              </a:lnSpc>
              <a:spcBef>
                <a:spcPts val="1000"/>
              </a:spcBef>
              <a:buClr>
                <a:srgbClr val="000000"/>
              </a:buClr>
              <a:buFont typeface="Arial"/>
              <a:buChar char="•"/>
            </a:pPr>
            <a:r>
              <a:rPr lang="zh-CN" sz="2400" b="0" strike="noStrike" spc="-1">
                <a:solidFill>
                  <a:schemeClr val="dk1"/>
                </a:solidFill>
                <a:latin typeface="等线"/>
              </a:rPr>
              <a:t>集中化的版本控制系统</a:t>
            </a:r>
            <a:endParaRPr lang="en-US" sz="2400" b="0" strike="noStrike" spc="-1">
              <a:solidFill>
                <a:srgbClr val="000000"/>
              </a:solidFill>
              <a:latin typeface="Arial"/>
            </a:endParaRPr>
          </a:p>
        </p:txBody>
      </p:sp>
      <p:sp>
        <p:nvSpPr>
          <p:cNvPr id="274" name="内容占位符 4"/>
          <p:cNvSpPr/>
          <p:nvPr/>
        </p:nvSpPr>
        <p:spPr>
          <a:xfrm>
            <a:off x="8793000" y="2451240"/>
            <a:ext cx="3235320" cy="5947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marL="228600" indent="-228600" defTabSz="914400">
              <a:lnSpc>
                <a:spcPct val="90000"/>
              </a:lnSpc>
              <a:spcBef>
                <a:spcPts val="1000"/>
              </a:spcBef>
              <a:buClr>
                <a:srgbClr val="000000"/>
              </a:buClr>
              <a:buFont typeface="Arial"/>
              <a:buChar char="•"/>
            </a:pPr>
            <a:r>
              <a:rPr lang="zh-CN" sz="2400" b="0" strike="noStrike" spc="-1">
                <a:solidFill>
                  <a:schemeClr val="dk1"/>
                </a:solidFill>
                <a:latin typeface="等线"/>
              </a:rPr>
              <a:t>分布式版本控制系统</a:t>
            </a:r>
            <a:endParaRPr lang="en-US" sz="2400" b="0" strike="noStrike" spc="-1">
              <a:solidFill>
                <a:srgbClr val="000000"/>
              </a:solidFill>
              <a:latin typeface="Arial"/>
            </a:endParaRPr>
          </a:p>
        </p:txBody>
      </p:sp>
      <p:sp>
        <p:nvSpPr>
          <p:cNvPr id="4" name="PlaceHolder 3"/>
          <p:cNvSpPr>
            <a:spLocks noGrp="1"/>
          </p:cNvSpPr>
          <p:nvPr>
            <p:ph type="sldNum" idx="9"/>
          </p:nvPr>
        </p:nvSpPr>
        <p:spPr/>
        <p:txBody>
          <a:bodyPr/>
          <a:p>
            <a:fld id="{964CFA02-2903-4ECA-AF47-696CBDCDF4A2}"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Git</a:t>
            </a:r>
            <a:r>
              <a:rPr lang="zh-CN" sz="4400" b="1" strike="noStrike" spc="-1">
                <a:solidFill>
                  <a:schemeClr val="dk1"/>
                </a:solidFill>
                <a:latin typeface="等线 Light"/>
              </a:rPr>
              <a:t>的命令行接口</a:t>
            </a:r>
            <a:endParaRPr lang="en-US" sz="4400" b="0" strike="noStrike" spc="-1">
              <a:solidFill>
                <a:srgbClr val="000000"/>
              </a:solidFill>
              <a:latin typeface="Arial"/>
            </a:endParaRPr>
          </a:p>
        </p:txBody>
      </p:sp>
      <p:sp>
        <p:nvSpPr>
          <p:cNvPr id="276" name="PlaceHolder 2"/>
          <p:cNvSpPr>
            <a:spLocks noGrp="1"/>
          </p:cNvSpPr>
          <p:nvPr>
            <p:ph/>
          </p:nvPr>
        </p:nvSpPr>
        <p:spPr>
          <a:xfrm>
            <a:off x="838080" y="1825560"/>
            <a:ext cx="10514880" cy="4350600"/>
          </a:xfrm>
          <a:prstGeom prst="rect">
            <a:avLst/>
          </a:prstGeom>
          <a:noFill/>
          <a:ln w="0">
            <a:noFill/>
          </a:ln>
        </p:spPr>
        <p:txBody>
          <a:bodyPr lIns="91440" tIns="45720" rIns="91440" bIns="45720" anchor="t">
            <a:normAutofit fontScale="87222"/>
          </a:bodyPr>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sudo apt install git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git help &lt;command&gt;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git init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git status</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git add &lt;filename&gt;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git commit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git log</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git log --all --graph --decorate: </a:t>
            </a:r>
            <a:r>
              <a:rPr lang="zh-CN" sz="2800" b="0" strike="noStrike" spc="-1">
                <a:solidFill>
                  <a:schemeClr val="dk1"/>
                </a:solidFill>
                <a:latin typeface="等线"/>
              </a:rPr>
              <a:t>可视化历史记录（有向无环图）</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4400" b="1" strike="noStrike" spc="-1">
                <a:solidFill>
                  <a:schemeClr val="dk1"/>
                </a:solidFill>
                <a:latin typeface="等线"/>
              </a:rPr>
              <a:t>git clone &lt;url&gt;</a:t>
            </a:r>
            <a:endParaRPr lang="en-US" sz="44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p:txBody>
      </p:sp>
      <p:pic>
        <p:nvPicPr>
          <p:cNvPr id="277" name="图片 5"/>
          <p:cNvPicPr/>
          <p:nvPr/>
        </p:nvPicPr>
        <p:blipFill>
          <a:blip r:embed="rId1"/>
          <a:stretch>
            <a:fillRect/>
          </a:stretch>
        </p:blipFill>
        <p:spPr>
          <a:xfrm>
            <a:off x="7699680" y="1825560"/>
            <a:ext cx="3466800" cy="3623040"/>
          </a:xfrm>
          <a:prstGeom prst="rect">
            <a:avLst/>
          </a:prstGeom>
          <a:ln w="0">
            <a:noFill/>
          </a:ln>
        </p:spPr>
      </p:pic>
      <p:sp>
        <p:nvSpPr>
          <p:cNvPr id="4" name="PlaceHolder 3"/>
          <p:cNvSpPr>
            <a:spLocks noGrp="1"/>
          </p:cNvSpPr>
          <p:nvPr>
            <p:ph type="sldNum" idx="9"/>
          </p:nvPr>
        </p:nvSpPr>
        <p:spPr/>
        <p:txBody>
          <a:bodyPr/>
          <a:p>
            <a:fld id="{72754EDC-E6EE-4AD1-86BA-3F1A00EF9A85}"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怎么学</a:t>
            </a:r>
            <a:r>
              <a:rPr lang="en-US" sz="4400" b="1" strike="noStrike" spc="-1">
                <a:solidFill>
                  <a:schemeClr val="dk1"/>
                </a:solidFill>
                <a:latin typeface="等线 Light"/>
              </a:rPr>
              <a:t>git</a:t>
            </a:r>
            <a:endParaRPr lang="en-US" sz="4400" b="0" strike="noStrike" spc="-1">
              <a:solidFill>
                <a:srgbClr val="000000"/>
              </a:solidFill>
              <a:latin typeface="Arial"/>
            </a:endParaRPr>
          </a:p>
        </p:txBody>
      </p:sp>
      <p:sp>
        <p:nvSpPr>
          <p:cNvPr id="279"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自己动手实操</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hlinkClick r:id="rId1" tooltip="" action="ppaction://hlinkfile"/>
              </a:rPr>
              <a:t>Learn Git Branching https://learngitbranching.js.org/</a:t>
            </a:r>
            <a:r>
              <a:rPr lang="en-US" sz="2400" b="0" strike="noStrike" spc="-1">
                <a:solidFill>
                  <a:schemeClr val="dk1"/>
                </a:solidFill>
                <a:latin typeface="等线"/>
              </a:rPr>
              <a:t> </a:t>
            </a:r>
            <a:r>
              <a:rPr lang="zh-CN" sz="2400" b="0" strike="noStrike" spc="-1">
                <a:solidFill>
                  <a:schemeClr val="dk1"/>
                </a:solidFill>
                <a:latin typeface="等线"/>
              </a:rPr>
              <a:t>（没有项目也能实操）</a:t>
            </a:r>
            <a:endParaRPr lang="en-US" sz="2400" b="0" strike="noStrike" spc="-1">
              <a:solidFill>
                <a:srgbClr val="000000"/>
              </a:solidFill>
              <a:latin typeface="Arial"/>
            </a:endParaRPr>
          </a:p>
          <a:p>
            <a:pPr indent="0" defTabSz="914400">
              <a:lnSpc>
                <a:spcPct val="90000"/>
              </a:lnSpc>
              <a:spcBef>
                <a:spcPts val="500"/>
              </a:spcBef>
              <a:buNone/>
              <a:tabLst>
                <a:tab pos="0" algn="l"/>
              </a:tabLst>
            </a:pPr>
            <a:endParaRPr lang="en-US" sz="2400" b="0" strike="noStrike" spc="-1">
              <a:solidFill>
                <a:srgbClr val="000000"/>
              </a:solidFill>
              <a:latin typeface="Arial"/>
            </a:endParaRPr>
          </a:p>
          <a:p>
            <a:pPr indent="0" defTabSz="914400">
              <a:lnSpc>
                <a:spcPct val="90000"/>
              </a:lnSpc>
              <a:spcBef>
                <a:spcPts val="500"/>
              </a:spcBef>
              <a:buNone/>
              <a:tabLst>
                <a:tab pos="0" algn="l"/>
              </a:tabLst>
            </a:pPr>
            <a:endParaRPr lang="en-US" sz="2400" b="0" strike="noStrike" spc="-1">
              <a:solidFill>
                <a:srgbClr val="000000"/>
              </a:solidFill>
              <a:latin typeface="Arial"/>
            </a:endParaRPr>
          </a:p>
          <a:p>
            <a:pPr indent="0" defTabSz="914400">
              <a:lnSpc>
                <a:spcPct val="90000"/>
              </a:lnSpc>
              <a:spcBef>
                <a:spcPts val="500"/>
              </a:spcBef>
              <a:buNone/>
              <a:tabLst>
                <a:tab pos="0" algn="l"/>
              </a:tabLst>
            </a:pP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推荐书籍：</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tabLst>
                <a:tab pos="0" algn="l"/>
              </a:tabLst>
            </a:pPr>
            <a:r>
              <a:rPr lang="en-US" sz="2400" b="0" strike="noStrike" spc="-1">
                <a:solidFill>
                  <a:schemeClr val="dk1"/>
                </a:solidFill>
                <a:latin typeface="等线"/>
              </a:rPr>
              <a:t>Pro Git https://git-scm.com/book/en/v2</a:t>
            </a:r>
            <a:endParaRPr lang="en-US" sz="2400" b="0" strike="noStrike" spc="-1">
              <a:solidFill>
                <a:srgbClr val="000000"/>
              </a:solidFill>
              <a:latin typeface="Arial"/>
            </a:endParaRPr>
          </a:p>
          <a:p>
            <a:pPr indent="0" defTabSz="914400">
              <a:lnSpc>
                <a:spcPct val="90000"/>
              </a:lnSpc>
              <a:spcBef>
                <a:spcPts val="500"/>
              </a:spcBef>
              <a:buNone/>
              <a:tabLst>
                <a:tab pos="0" algn="l"/>
              </a:tabLst>
            </a:pPr>
            <a:endParaRPr lang="en-US" sz="2400" b="0" strike="noStrike" spc="-1">
              <a:solidFill>
                <a:srgbClr val="000000"/>
              </a:solidFill>
              <a:latin typeface="Arial"/>
            </a:endParaRPr>
          </a:p>
        </p:txBody>
      </p:sp>
      <p:sp>
        <p:nvSpPr>
          <p:cNvPr id="4" name="PlaceHolder 3"/>
          <p:cNvSpPr>
            <a:spLocks noGrp="1"/>
          </p:cNvSpPr>
          <p:nvPr>
            <p:ph type="sldNum" idx="9"/>
          </p:nvPr>
        </p:nvSpPr>
        <p:spPr/>
        <p:txBody>
          <a:bodyPr/>
          <a:p>
            <a:fld id="{9B6BEAE6-9E3A-488F-B8A5-BF14C30022F2}"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tar</a:t>
            </a:r>
            <a:endParaRPr lang="en-US" sz="4400" b="0" strike="noStrike" spc="-1">
              <a:solidFill>
                <a:srgbClr val="000000"/>
              </a:solidFill>
              <a:latin typeface="Arial"/>
            </a:endParaRPr>
          </a:p>
        </p:txBody>
      </p:sp>
      <p:sp>
        <p:nvSpPr>
          <p:cNvPr id="281" name="PlaceHolder 2"/>
          <p:cNvSpPr>
            <a:spLocks noGrp="1"/>
          </p:cNvSpPr>
          <p:nvPr>
            <p:ph/>
          </p:nvPr>
        </p:nvSpPr>
        <p:spPr>
          <a:xfrm>
            <a:off x="838080" y="1825560"/>
            <a:ext cx="3193200" cy="4350600"/>
          </a:xfrm>
          <a:prstGeom prst="rect">
            <a:avLst/>
          </a:prstGeom>
          <a:noFill/>
          <a:ln w="0">
            <a:noFill/>
          </a:ln>
        </p:spPr>
        <p:txBody>
          <a:bodyPr lIns="91440" tIns="45720" rIns="91440" bIns="45720" anchor="t">
            <a:noAutofit/>
          </a:bodyPr>
          <a:p>
            <a:pPr indent="0" defTabSz="914400">
              <a:lnSpc>
                <a:spcPct val="90000"/>
              </a:lnSpc>
              <a:spcBef>
                <a:spcPts val="1000"/>
              </a:spcBef>
              <a:buNone/>
              <a:tabLst>
                <a:tab pos="0" algn="l"/>
              </a:tabLst>
            </a:pPr>
            <a:r>
              <a:rPr lang="en-US" sz="2800" b="0" strike="noStrike" spc="-1">
                <a:solidFill>
                  <a:schemeClr val="dk1"/>
                </a:solidFill>
                <a:latin typeface="等线"/>
              </a:rPr>
              <a:t>	</a:t>
            </a:r>
            <a:r>
              <a:rPr lang="zh-CN" sz="2800" b="0" strike="noStrike" spc="-1">
                <a:solidFill>
                  <a:schemeClr val="dk1"/>
                </a:solidFill>
                <a:latin typeface="等线"/>
              </a:rPr>
              <a:t>文件后缀</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.tar</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.tar.gz</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.tar.bz2</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.tar.xz</a:t>
            </a:r>
            <a:endParaRPr lang="en-US" sz="2800" b="0" strike="noStrike" spc="-1">
              <a:solidFill>
                <a:schemeClr val="dk1"/>
              </a:solidFill>
              <a:latin typeface="等线"/>
            </a:endParaRPr>
          </a:p>
          <a:p>
            <a:pPr marL="228600" indent="-228600" defTabSz="914400">
              <a:lnSpc>
                <a:spcPct val="90000"/>
              </a:lnSpc>
              <a:spcBef>
                <a:spcPts val="1000"/>
              </a:spcBef>
              <a:buClr>
                <a:srgbClr val="000000"/>
              </a:buClr>
              <a:buFont typeface="Arial"/>
              <a:buChar char="•"/>
              <a:tabLst>
                <a:tab pos="0" algn="l"/>
              </a:tabLst>
            </a:pP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altLang="en-US" sz="2800" b="0" strike="noStrike" spc="-1">
                <a:solidFill>
                  <a:srgbClr val="000000"/>
                </a:solidFill>
                <a:latin typeface="Arial"/>
                <a:ea typeface="宋体" charset="0"/>
              </a:rPr>
              <a:t>怎么来的？</a:t>
            </a:r>
            <a:r>
              <a:rPr lang="en-US" altLang="zh-CN" sz="2800" b="0" strike="noStrike" spc="-1">
                <a:solidFill>
                  <a:srgbClr val="000000"/>
                </a:solidFill>
                <a:latin typeface="Arial"/>
                <a:ea typeface="宋体" charset="0"/>
              </a:rPr>
              <a:t> RTFM</a:t>
            </a:r>
            <a:r>
              <a:rPr lang="zh-CN" altLang="en-US" sz="2800" b="0" strike="noStrike" spc="-1">
                <a:solidFill>
                  <a:srgbClr val="000000"/>
                </a:solidFill>
                <a:latin typeface="Arial"/>
                <a:ea typeface="宋体" charset="0"/>
              </a:rPr>
              <a:t>！</a:t>
            </a:r>
            <a:endParaRPr lang="zh-CN" altLang="en-US" sz="2800" b="0" strike="noStrike" spc="-1">
              <a:solidFill>
                <a:srgbClr val="000000"/>
              </a:solidFill>
              <a:latin typeface="Arial"/>
              <a:ea typeface="宋体" charset="0"/>
            </a:endParaRPr>
          </a:p>
        </p:txBody>
      </p:sp>
      <p:sp>
        <p:nvSpPr>
          <p:cNvPr id="282" name="内容占位符 4"/>
          <p:cNvSpPr/>
          <p:nvPr/>
        </p:nvSpPr>
        <p:spPr>
          <a:xfrm>
            <a:off x="5416560" y="1825560"/>
            <a:ext cx="5442120" cy="435060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rmAutofit/>
          </a:bodyPr>
          <a:p>
            <a:pPr defTabSz="914400">
              <a:lnSpc>
                <a:spcPct val="90000"/>
              </a:lnSpc>
              <a:spcBef>
                <a:spcPts val="1000"/>
              </a:spcBef>
              <a:tabLst>
                <a:tab pos="0" algn="l"/>
              </a:tabLst>
            </a:pPr>
            <a:r>
              <a:rPr lang="en-US" sz="2800" b="0" strike="noStrike" spc="-1">
                <a:solidFill>
                  <a:schemeClr val="dk1"/>
                </a:solidFill>
                <a:latin typeface="等线"/>
              </a:rPr>
              <a:t>	</a:t>
            </a:r>
            <a:r>
              <a:rPr lang="zh-CN" sz="2800" b="0" strike="noStrike" spc="-1">
                <a:solidFill>
                  <a:schemeClr val="dk1"/>
                </a:solidFill>
                <a:latin typeface="等线"/>
              </a:rPr>
              <a:t>解压命令</a:t>
            </a:r>
            <a:endParaRPr lang="en-US" sz="2800" b="0" strike="noStrike" spc="-1">
              <a:solidFill>
                <a:srgbClr val="000000"/>
              </a:solidFill>
              <a:latin typeface="Arial"/>
            </a:endParaRPr>
          </a:p>
          <a:p>
            <a:pPr defTabSz="914400">
              <a:lnSpc>
                <a:spcPct val="90000"/>
              </a:lnSpc>
              <a:spcBef>
                <a:spcPts val="1000"/>
              </a:spcBef>
              <a:tabLst>
                <a:tab pos="0" algn="l"/>
              </a:tabLst>
            </a:pP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tar -xvf &lt;filename&gt;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tar –xzvf &lt;filename&gt;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tar –xjvf &lt;filename&gt;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tar –xJvf &lt;filename&gt;</a:t>
            </a:r>
            <a:endParaRPr lang="en-US" sz="2800" b="0" strike="noStrike" spc="-1">
              <a:solidFill>
                <a:srgbClr val="000000"/>
              </a:solidFill>
              <a:latin typeface="Arial"/>
            </a:endParaRPr>
          </a:p>
        </p:txBody>
      </p:sp>
      <p:sp>
        <p:nvSpPr>
          <p:cNvPr id="4" name="PlaceHolder 3"/>
          <p:cNvSpPr>
            <a:spLocks noGrp="1"/>
          </p:cNvSpPr>
          <p:nvPr>
            <p:ph type="sldNum" idx="9"/>
          </p:nvPr>
        </p:nvSpPr>
        <p:spPr/>
        <p:txBody>
          <a:bodyPr/>
          <a:p>
            <a:fld id="{1C765C00-3AF8-4033-B1A4-7B4AE0821D62}"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GCC</a:t>
            </a:r>
            <a:endParaRPr lang="en-US" sz="4400" b="0" strike="noStrike" spc="-1">
              <a:solidFill>
                <a:srgbClr val="000000"/>
              </a:solidFill>
              <a:latin typeface="Arial"/>
            </a:endParaRPr>
          </a:p>
        </p:txBody>
      </p:sp>
      <p:sp>
        <p:nvSpPr>
          <p:cNvPr id="284"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gcc </a:t>
            </a:r>
            <a:r>
              <a:rPr lang="zh-CN" sz="2800" b="0" strike="noStrike" spc="-1">
                <a:solidFill>
                  <a:schemeClr val="dk1"/>
                </a:solidFill>
                <a:latin typeface="等线"/>
              </a:rPr>
              <a:t>全称</a:t>
            </a:r>
            <a:r>
              <a:rPr lang="en-US" sz="2800" b="0" strike="noStrike" spc="-1">
                <a:solidFill>
                  <a:schemeClr val="dk1"/>
                </a:solidFill>
                <a:latin typeface="等线"/>
              </a:rPr>
              <a:t>GNU project C and C++ compiler</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gcc</a:t>
            </a:r>
            <a:r>
              <a:rPr lang="zh-CN" sz="2800" b="0" strike="noStrike" spc="-1">
                <a:solidFill>
                  <a:schemeClr val="dk1"/>
                </a:solidFill>
                <a:latin typeface="等线"/>
              </a:rPr>
              <a:t>是</a:t>
            </a:r>
            <a:r>
              <a:rPr lang="en-US" sz="2800" b="0" strike="noStrike" spc="-1">
                <a:solidFill>
                  <a:schemeClr val="dk1"/>
                </a:solidFill>
                <a:latin typeface="等线"/>
              </a:rPr>
              <a:t>C</a:t>
            </a:r>
            <a:r>
              <a:rPr lang="zh-CN" sz="2800" b="0" strike="noStrike" spc="-1">
                <a:solidFill>
                  <a:schemeClr val="dk1"/>
                </a:solidFill>
                <a:latin typeface="等线"/>
              </a:rPr>
              <a:t>语言的一种编译器</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易混淆的三样东西</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Visual Studio——IDE</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Visual Studio Code——</a:t>
            </a:r>
            <a:r>
              <a:rPr lang="zh-CN" sz="2400" b="0" strike="noStrike" spc="-1">
                <a:solidFill>
                  <a:schemeClr val="dk1"/>
                </a:solidFill>
                <a:latin typeface="等线"/>
              </a:rPr>
              <a:t>文本编辑器</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GCC——</a:t>
            </a:r>
            <a:r>
              <a:rPr lang="zh-CN" sz="2400" b="0" strike="noStrike" spc="-1">
                <a:solidFill>
                  <a:schemeClr val="dk1"/>
                </a:solidFill>
                <a:latin typeface="等线"/>
              </a:rPr>
              <a:t>编译器</a:t>
            </a:r>
            <a:endParaRPr lang="en-US" sz="2400" b="0" strike="noStrike" spc="-1">
              <a:solidFill>
                <a:srgbClr val="000000"/>
              </a:solidFill>
              <a:latin typeface="Arial"/>
            </a:endParaRPr>
          </a:p>
        </p:txBody>
      </p:sp>
      <p:sp>
        <p:nvSpPr>
          <p:cNvPr id="4" name="PlaceHolder 3"/>
          <p:cNvSpPr>
            <a:spLocks noGrp="1"/>
          </p:cNvSpPr>
          <p:nvPr>
            <p:ph type="sldNum" idx="9"/>
          </p:nvPr>
        </p:nvSpPr>
        <p:spPr/>
        <p:txBody>
          <a:bodyPr/>
          <a:p>
            <a:fld id="{FFF3DB6B-647F-4BC7-901E-2B8CB87DC8E1}"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GCC</a:t>
            </a:r>
            <a:r>
              <a:rPr lang="zh-CN" sz="4400" b="1" strike="noStrike" spc="-1">
                <a:solidFill>
                  <a:schemeClr val="dk1"/>
                </a:solidFill>
                <a:latin typeface="等线 Light"/>
              </a:rPr>
              <a:t>的命令行接口</a:t>
            </a:r>
            <a:endParaRPr lang="en-US" sz="4400" b="0" strike="noStrike" spc="-1">
              <a:solidFill>
                <a:srgbClr val="000000"/>
              </a:solidFill>
              <a:latin typeface="Arial"/>
            </a:endParaRPr>
          </a:p>
        </p:txBody>
      </p:sp>
      <p:sp>
        <p:nvSpPr>
          <p:cNvPr id="286" name="PlaceHolder 2"/>
          <p:cNvSpPr>
            <a:spLocks noGrp="1"/>
          </p:cNvSpPr>
          <p:nvPr>
            <p:ph/>
          </p:nvPr>
        </p:nvSpPr>
        <p:spPr>
          <a:xfrm>
            <a:off x="838080" y="1825560"/>
            <a:ext cx="10514880" cy="4350600"/>
          </a:xfrm>
          <a:prstGeom prst="rect">
            <a:avLst/>
          </a:prstGeom>
          <a:noFill/>
          <a:ln w="0">
            <a:noFill/>
          </a:ln>
        </p:spPr>
        <p:txBody>
          <a:bodyPr lIns="91440" tIns="45720" rIns="91440" bIns="45720" anchor="t">
            <a:normAutofit fontScale="71666"/>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功能参数</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-o </a:t>
            </a:r>
            <a:r>
              <a:rPr lang="zh-CN" sz="2400" b="0" strike="noStrike" spc="-1">
                <a:solidFill>
                  <a:schemeClr val="dk1"/>
                </a:solidFill>
                <a:latin typeface="等线"/>
              </a:rPr>
              <a:t>指定输出文件名</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-Wall </a:t>
            </a:r>
            <a:r>
              <a:rPr lang="zh-CN" sz="2400" b="0" strike="noStrike" spc="-1">
                <a:solidFill>
                  <a:schemeClr val="dk1"/>
                </a:solidFill>
                <a:latin typeface="等线"/>
              </a:rPr>
              <a:t>开启警告</a:t>
            </a:r>
            <a:endParaRPr lang="en-US" sz="24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pPr>
            <a:r>
              <a:rPr lang="en-US" sz="2400" b="0" strike="noStrike" spc="-1">
                <a:solidFill>
                  <a:schemeClr val="dk1"/>
                </a:solidFill>
                <a:latin typeface="等线"/>
              </a:rPr>
              <a:t>-O(2/3, ...) </a:t>
            </a:r>
            <a:r>
              <a:rPr lang="zh-CN" sz="2400" b="0" strike="noStrike" spc="-1">
                <a:solidFill>
                  <a:schemeClr val="dk1"/>
                </a:solidFill>
                <a:latin typeface="等线"/>
              </a:rPr>
              <a:t>优化</a:t>
            </a:r>
            <a:endParaRPr lang="en-US" sz="2400" b="0" strike="noStrike" spc="-1">
              <a:solidFill>
                <a:srgbClr val="000000"/>
              </a:solidFill>
              <a:latin typeface="Arial"/>
            </a:endParaRPr>
          </a:p>
          <a:p>
            <a:pPr indent="0" defTabSz="914400">
              <a:lnSpc>
                <a:spcPct val="90000"/>
              </a:lnSpc>
              <a:spcBef>
                <a:spcPts val="500"/>
              </a:spcBef>
              <a:buNone/>
              <a:tabLst>
                <a:tab pos="0" algn="l"/>
              </a:tabLst>
            </a:pP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完整命令</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tabLst>
                <a:tab pos="0" algn="l"/>
              </a:tabLst>
            </a:pPr>
            <a:r>
              <a:rPr lang="en-US" sz="2400" b="0" strike="noStrike" spc="-1">
                <a:solidFill>
                  <a:schemeClr val="dk1"/>
                </a:solidFill>
                <a:latin typeface="等线"/>
              </a:rPr>
              <a:t>gcc –o xxx xxx.c</a:t>
            </a:r>
            <a:endParaRPr lang="en-US" sz="2400" b="0" strike="noStrike" spc="-1">
              <a:solidFill>
                <a:srgbClr val="000000"/>
              </a:solidFill>
              <a:latin typeface="Arial"/>
            </a:endParaRPr>
          </a:p>
          <a:p>
            <a:pPr indent="0" defTabSz="914400">
              <a:lnSpc>
                <a:spcPct val="90000"/>
              </a:lnSpc>
              <a:spcBef>
                <a:spcPts val="500"/>
              </a:spcBef>
              <a:buNone/>
              <a:tabLst>
                <a:tab pos="0" algn="l"/>
              </a:tabLst>
            </a:pP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运行</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tabLst>
                <a:tab pos="0" algn="l"/>
              </a:tabLst>
            </a:pPr>
            <a:r>
              <a:rPr lang="en-US" sz="2400" b="0" strike="noStrike" spc="-1">
                <a:solidFill>
                  <a:schemeClr val="dk1"/>
                </a:solidFill>
                <a:latin typeface="等线"/>
              </a:rPr>
              <a:t>./xxx</a:t>
            </a:r>
            <a:endParaRPr lang="en-US" sz="2400" b="0" strike="noStrike" spc="-1">
              <a:solidFill>
                <a:srgbClr val="000000"/>
              </a:solidFill>
              <a:latin typeface="Arial"/>
            </a:endParaRPr>
          </a:p>
          <a:p>
            <a:pPr indent="0" defTabSz="914400">
              <a:lnSpc>
                <a:spcPct val="90000"/>
              </a:lnSpc>
              <a:spcBef>
                <a:spcPts val="500"/>
              </a:spcBef>
              <a:buNone/>
              <a:tabLst>
                <a:tab pos="0" algn="l"/>
              </a:tabLst>
            </a:pPr>
            <a:endParaRPr lang="en-US" sz="24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zh-CN" sz="2800" b="0" strike="noStrike" spc="-1">
                <a:solidFill>
                  <a:schemeClr val="dk1"/>
                </a:solidFill>
                <a:latin typeface="等线"/>
              </a:rPr>
              <a:t>进阶用法</a:t>
            </a:r>
            <a:endParaRPr lang="en-US" sz="2800" b="0" strike="noStrike" spc="-1">
              <a:solidFill>
                <a:srgbClr val="000000"/>
              </a:solidFill>
              <a:latin typeface="Arial"/>
            </a:endParaRPr>
          </a:p>
          <a:p>
            <a:pPr marL="685800" lvl="1" indent="-228600" defTabSz="914400">
              <a:lnSpc>
                <a:spcPct val="90000"/>
              </a:lnSpc>
              <a:spcBef>
                <a:spcPts val="500"/>
              </a:spcBef>
              <a:buClr>
                <a:srgbClr val="000000"/>
              </a:buClr>
              <a:buFont typeface="Arial"/>
              <a:buChar char="•"/>
              <a:tabLst>
                <a:tab pos="0" algn="l"/>
              </a:tabLst>
            </a:pPr>
            <a:r>
              <a:rPr lang="en-US" sz="2400" b="0" strike="noStrike" spc="-1">
                <a:solidFill>
                  <a:schemeClr val="dk1"/>
                </a:solidFill>
                <a:latin typeface="等线"/>
              </a:rPr>
              <a:t>Make</a:t>
            </a:r>
            <a:r>
              <a:rPr lang="zh-CN" sz="2400" b="0" strike="noStrike" spc="-1">
                <a:solidFill>
                  <a:schemeClr val="dk1"/>
                </a:solidFill>
                <a:latin typeface="等线"/>
              </a:rPr>
              <a:t>与</a:t>
            </a:r>
            <a:r>
              <a:rPr lang="en-US" sz="2400" b="0" strike="noStrike" spc="-1">
                <a:solidFill>
                  <a:schemeClr val="dk1"/>
                </a:solidFill>
                <a:latin typeface="等线"/>
              </a:rPr>
              <a:t>Makefile</a:t>
            </a:r>
            <a:endParaRPr lang="en-US" sz="2400" b="0" strike="noStrike" spc="-1">
              <a:solidFill>
                <a:srgbClr val="000000"/>
              </a:solidFill>
              <a:latin typeface="Arial"/>
            </a:endParaRPr>
          </a:p>
        </p:txBody>
      </p:sp>
      <p:sp>
        <p:nvSpPr>
          <p:cNvPr id="4" name="PlaceHolder 3"/>
          <p:cNvSpPr>
            <a:spLocks noGrp="1"/>
          </p:cNvSpPr>
          <p:nvPr>
            <p:ph type="sldNum" idx="9"/>
          </p:nvPr>
        </p:nvSpPr>
        <p:spPr/>
        <p:txBody>
          <a:bodyPr/>
          <a:p>
            <a:fld id="{0FD63A13-E412-4A5D-8FBB-442C797B8D8E}"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C</a:t>
            </a:r>
            <a:r>
              <a:rPr lang="zh-CN" sz="4400" b="1" strike="noStrike" spc="-1">
                <a:solidFill>
                  <a:schemeClr val="dk1"/>
                </a:solidFill>
                <a:latin typeface="等线 Light"/>
              </a:rPr>
              <a:t>的优点</a:t>
            </a:r>
            <a:endParaRPr lang="en-US" sz="4400" b="0" strike="noStrike" spc="-1">
              <a:solidFill>
                <a:srgbClr val="000000"/>
              </a:solidFill>
              <a:latin typeface="Arial"/>
            </a:endParaRPr>
          </a:p>
        </p:txBody>
      </p:sp>
      <p:sp>
        <p:nvSpPr>
          <p:cNvPr id="136" name="PlaceHolder 2"/>
          <p:cNvSpPr>
            <a:spLocks noGrp="1"/>
          </p:cNvSpPr>
          <p:nvPr>
            <p:ph/>
          </p:nvPr>
        </p:nvSpPr>
        <p:spPr>
          <a:xfrm>
            <a:off x="838080" y="1825560"/>
            <a:ext cx="10514880" cy="4350600"/>
          </a:xfrm>
          <a:prstGeom prst="rect">
            <a:avLst/>
          </a:prstGeom>
          <a:noFill/>
          <a:ln w="0">
            <a:noFill/>
          </a:ln>
        </p:spPr>
        <p:txBody>
          <a:bodyPr lIns="91440" tIns="45720" rIns="91440" bIns="45720" anchor="t">
            <a:normAutofit fontScale="96666"/>
          </a:bodyPr>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贴近硬件</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功能强大</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语法简介</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学习轻松</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应用广泛</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关注底层</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2800" b="0" strike="noStrike" spc="-1">
                <a:solidFill>
                  <a:schemeClr val="dk1"/>
                </a:solidFill>
                <a:latin typeface="等线"/>
              </a:rPr>
              <a:t>以及</a:t>
            </a:r>
            <a:r>
              <a:rPr lang="en-US" sz="2800" b="0" strike="noStrike" spc="-1">
                <a:solidFill>
                  <a:schemeClr val="dk1"/>
                </a:solidFill>
                <a:latin typeface="等线"/>
              </a:rPr>
              <a:t>...</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zh-CN" sz="5400" b="1" strike="noStrike" spc="-1">
                <a:solidFill>
                  <a:schemeClr val="dk1"/>
                </a:solidFill>
                <a:latin typeface="等线"/>
              </a:rPr>
              <a:t>极致的速度与节能！</a:t>
            </a:r>
            <a:endParaRPr lang="en-US" sz="5400" b="0" strike="noStrike" spc="-1">
              <a:solidFill>
                <a:srgbClr val="000000"/>
              </a:solidFill>
              <a:latin typeface="Arial"/>
            </a:endParaRPr>
          </a:p>
        </p:txBody>
      </p:sp>
      <p:pic>
        <p:nvPicPr>
          <p:cNvPr id="137" name="图片 11" descr="图形用户界面, 网站&#10;&#10;描述已自动生成"/>
          <p:cNvPicPr/>
          <p:nvPr/>
        </p:nvPicPr>
        <p:blipFill>
          <a:blip r:embed="rId1"/>
          <a:stretch>
            <a:fillRect/>
          </a:stretch>
        </p:blipFill>
        <p:spPr>
          <a:xfrm>
            <a:off x="2924280" y="119160"/>
            <a:ext cx="3667680" cy="4358520"/>
          </a:xfrm>
          <a:prstGeom prst="rect">
            <a:avLst/>
          </a:prstGeom>
          <a:ln w="0">
            <a:noFill/>
          </a:ln>
        </p:spPr>
      </p:pic>
      <p:pic>
        <p:nvPicPr>
          <p:cNvPr id="138" name="图片 13" descr="表格&#10;&#10;描述已自动生成"/>
          <p:cNvPicPr/>
          <p:nvPr/>
        </p:nvPicPr>
        <p:blipFill>
          <a:blip r:embed="rId2"/>
          <a:stretch>
            <a:fillRect/>
          </a:stretch>
        </p:blipFill>
        <p:spPr>
          <a:xfrm>
            <a:off x="7015680" y="1825560"/>
            <a:ext cx="4158360" cy="4653000"/>
          </a:xfrm>
          <a:prstGeom prst="rect">
            <a:avLst/>
          </a:prstGeom>
          <a:ln w="0">
            <a:noFill/>
          </a:ln>
        </p:spPr>
      </p:pic>
      <p:sp>
        <p:nvSpPr>
          <p:cNvPr id="4" name="PlaceHolder 3"/>
          <p:cNvSpPr>
            <a:spLocks noGrp="1"/>
          </p:cNvSpPr>
          <p:nvPr>
            <p:ph type="sldNum" idx="9"/>
          </p:nvPr>
        </p:nvSpPr>
        <p:spPr/>
        <p:txBody>
          <a:bodyPr/>
          <a:p>
            <a:fld id="{0CF30546-ACF7-40BB-84E3-3778E582C1F1}"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3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3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Agenda</a:t>
            </a:r>
            <a:endParaRPr lang="en-US" sz="4400" b="0" strike="noStrike" spc="-1">
              <a:solidFill>
                <a:srgbClr val="000000"/>
              </a:solidFill>
              <a:latin typeface="Arial"/>
            </a:endParaRPr>
          </a:p>
        </p:txBody>
      </p:sp>
      <p:sp>
        <p:nvSpPr>
          <p:cNvPr id="288"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如何科学地提问</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为什么学习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怎么学习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用什么写</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数制与码制</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语言基础语法</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命令行工具</a:t>
            </a: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VsCode</a:t>
            </a:r>
            <a:r>
              <a:rPr lang="zh-CN" sz="2800" b="0" strike="noStrike" spc="-1">
                <a:solidFill>
                  <a:schemeClr val="dk1"/>
                </a:solidFill>
                <a:latin typeface="等线"/>
              </a:rPr>
              <a:t>和</a:t>
            </a:r>
            <a:r>
              <a:rPr lang="en-US" sz="2800" b="0" strike="noStrike" spc="-1">
                <a:solidFill>
                  <a:schemeClr val="dk1"/>
                </a:solidFill>
                <a:latin typeface="等线"/>
              </a:rPr>
              <a:t>vim</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p:txBody>
      </p:sp>
      <p:sp>
        <p:nvSpPr>
          <p:cNvPr id="4" name="PlaceHolder 3"/>
          <p:cNvSpPr>
            <a:spLocks noGrp="1"/>
          </p:cNvSpPr>
          <p:nvPr>
            <p:ph type="sldNum" idx="9"/>
          </p:nvPr>
        </p:nvSpPr>
        <p:spPr/>
        <p:txBody>
          <a:bodyPr/>
          <a:p>
            <a:fld id="{56F39818-47A6-4032-8883-0933F7E2669C}"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VsCode</a:t>
            </a:r>
            <a:r>
              <a:rPr lang="zh-CN" sz="4400" b="1" strike="noStrike" spc="-1">
                <a:solidFill>
                  <a:schemeClr val="dk1"/>
                </a:solidFill>
                <a:latin typeface="等线 Light"/>
              </a:rPr>
              <a:t>环境配置</a:t>
            </a:r>
            <a:endParaRPr lang="en-US" sz="4400" b="0" strike="noStrike" spc="-1">
              <a:solidFill>
                <a:srgbClr val="000000"/>
              </a:solidFill>
              <a:latin typeface="Arial"/>
            </a:endParaRPr>
          </a:p>
        </p:txBody>
      </p:sp>
      <p:sp>
        <p:nvSpPr>
          <p:cNvPr id="290" name="PlaceHolder 2"/>
          <p:cNvSpPr>
            <a:spLocks noGrp="1"/>
          </p:cNvSpPr>
          <p:nvPr>
            <p:ph/>
          </p:nvPr>
        </p:nvSpPr>
        <p:spPr>
          <a:xfrm>
            <a:off x="824760" y="1825560"/>
            <a:ext cx="10514880" cy="4350600"/>
          </a:xfrm>
          <a:prstGeom prst="rect">
            <a:avLst/>
          </a:prstGeom>
          <a:noFill/>
          <a:ln w="0">
            <a:noFill/>
          </a:ln>
        </p:spPr>
        <p:txBody>
          <a:bodyPr lIns="91440" tIns="45720" rIns="91440" bIns="45720" anchor="t">
            <a:noAutofit/>
          </a:bodyPr>
          <a:p>
            <a:pPr indent="0">
              <a:spcBef>
                <a:spcPts val="1415"/>
              </a:spcBef>
              <a:buNone/>
            </a:pPr>
            <a:endParaRPr lang="en-US" sz="1800" b="0" strike="noStrike" spc="-1">
              <a:solidFill>
                <a:srgbClr val="000000"/>
              </a:solidFill>
              <a:latin typeface="Arial"/>
            </a:endParaRPr>
          </a:p>
        </p:txBody>
      </p:sp>
      <p:sp>
        <p:nvSpPr>
          <p:cNvPr id="4" name="PlaceHolder 3"/>
          <p:cNvSpPr>
            <a:spLocks noGrp="1"/>
          </p:cNvSpPr>
          <p:nvPr>
            <p:ph type="sldNum" idx="9"/>
          </p:nvPr>
        </p:nvSpPr>
        <p:spPr/>
        <p:txBody>
          <a:bodyPr/>
          <a:p>
            <a:fld id="{AE871C42-07FE-4A64-B1BA-12CF43FBE826}"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VsCode</a:t>
            </a:r>
            <a:r>
              <a:rPr lang="zh-CN" sz="4400" b="1" strike="noStrike" spc="-1">
                <a:solidFill>
                  <a:schemeClr val="dk1"/>
                </a:solidFill>
                <a:latin typeface="等线 Light"/>
              </a:rPr>
              <a:t>中的</a:t>
            </a:r>
            <a:r>
              <a:rPr lang="en-US" sz="4400" b="1" strike="noStrike" spc="-1">
                <a:solidFill>
                  <a:schemeClr val="dk1"/>
                </a:solidFill>
                <a:latin typeface="等线 Light"/>
              </a:rPr>
              <a:t>Vim</a:t>
            </a:r>
            <a:r>
              <a:rPr lang="zh-CN" sz="4400" b="1" strike="noStrike" spc="-1">
                <a:solidFill>
                  <a:schemeClr val="dk1"/>
                </a:solidFill>
                <a:latin typeface="等线 Light"/>
              </a:rPr>
              <a:t>插件</a:t>
            </a:r>
            <a:endParaRPr lang="en-US" sz="4400" b="0" strike="noStrike" spc="-1">
              <a:solidFill>
                <a:srgbClr val="000000"/>
              </a:solidFill>
              <a:latin typeface="Arial"/>
            </a:endParaRPr>
          </a:p>
        </p:txBody>
      </p:sp>
      <p:pic>
        <p:nvPicPr>
          <p:cNvPr id="292" name="内容占位符 5"/>
          <p:cNvPicPr/>
          <p:nvPr/>
        </p:nvPicPr>
        <p:blipFill>
          <a:blip r:embed="rId1"/>
          <a:stretch>
            <a:fillRect/>
          </a:stretch>
        </p:blipFill>
        <p:spPr>
          <a:xfrm>
            <a:off x="8684640" y="2008440"/>
            <a:ext cx="3094920" cy="675720"/>
          </a:xfrm>
          <a:prstGeom prst="rect">
            <a:avLst/>
          </a:prstGeom>
          <a:ln w="0">
            <a:noFill/>
          </a:ln>
        </p:spPr>
      </p:pic>
      <p:pic>
        <p:nvPicPr>
          <p:cNvPr id="293" name="图片 7"/>
          <p:cNvPicPr/>
          <p:nvPr/>
        </p:nvPicPr>
        <p:blipFill>
          <a:blip r:embed="rId2"/>
          <a:stretch>
            <a:fillRect/>
          </a:stretch>
        </p:blipFill>
        <p:spPr>
          <a:xfrm>
            <a:off x="263520" y="2008440"/>
            <a:ext cx="8013240" cy="4507200"/>
          </a:xfrm>
          <a:prstGeom prst="rect">
            <a:avLst/>
          </a:prstGeom>
          <a:ln w="0">
            <a:noFill/>
          </a:ln>
        </p:spPr>
      </p:pic>
      <p:sp>
        <p:nvSpPr>
          <p:cNvPr id="3" name="PlaceHolder 2"/>
          <p:cNvSpPr>
            <a:spLocks noGrp="1"/>
          </p:cNvSpPr>
          <p:nvPr>
            <p:ph type="sldNum" idx="9"/>
          </p:nvPr>
        </p:nvSpPr>
        <p:spPr/>
        <p:txBody>
          <a:bodyPr/>
          <a:p>
            <a:fld id="{729DFC55-B3F3-43A2-9112-652241F672C9}"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rmAutofit/>
          </a:bodyPr>
          <a:p>
            <a:pPr indent="0" defTabSz="914400">
              <a:lnSpc>
                <a:spcPct val="90000"/>
              </a:lnSpc>
              <a:buNone/>
              <a:tabLst>
                <a:tab pos="0" algn="l"/>
              </a:tabLst>
            </a:pPr>
            <a:r>
              <a:rPr lang="en-US" sz="4400" b="1" strike="noStrike" spc="-1">
                <a:solidFill>
                  <a:schemeClr val="dk1"/>
                </a:solidFill>
                <a:latin typeface="等线 Light"/>
              </a:rPr>
              <a:t>Vim</a:t>
            </a:r>
            <a:r>
              <a:rPr lang="zh-CN" sz="4400" b="1" strike="noStrike" spc="-1">
                <a:solidFill>
                  <a:schemeClr val="dk1"/>
                </a:solidFill>
                <a:latin typeface="等线 Light"/>
              </a:rPr>
              <a:t>的哲学</a:t>
            </a:r>
            <a:endParaRPr lang="en-US" sz="4400" b="0" strike="noStrike" spc="-1">
              <a:solidFill>
                <a:srgbClr val="000000"/>
              </a:solidFill>
              <a:latin typeface="Arial"/>
            </a:endParaRPr>
          </a:p>
        </p:txBody>
      </p:sp>
      <p:sp>
        <p:nvSpPr>
          <p:cNvPr id="295" name="PlaceHolder 2"/>
          <p:cNvSpPr>
            <a:spLocks noGrp="1"/>
          </p:cNvSpPr>
          <p:nvPr>
            <p:ph/>
          </p:nvPr>
        </p:nvSpPr>
        <p:spPr>
          <a:xfrm>
            <a:off x="838080" y="1825560"/>
            <a:ext cx="5180760" cy="4350600"/>
          </a:xfrm>
          <a:prstGeom prst="rect">
            <a:avLst/>
          </a:prstGeom>
          <a:noFill/>
          <a:ln w="0">
            <a:noFill/>
          </a:ln>
        </p:spPr>
        <p:txBody>
          <a:bodyPr lIns="91440" tIns="45720" rIns="91440" bIns="45720" anchor="t">
            <a:noAutofit/>
          </a:bodyPr>
          <a:p>
            <a:pPr marL="228600" indent="-228600" defTabSz="914400">
              <a:lnSpc>
                <a:spcPct val="100000"/>
              </a:lnSpc>
              <a:spcBef>
                <a:spcPts val="1000"/>
              </a:spcBef>
              <a:buClr>
                <a:srgbClr val="000000"/>
              </a:buClr>
              <a:buFont typeface="Arial"/>
              <a:buChar char="•"/>
            </a:pPr>
            <a:r>
              <a:rPr lang="zh-CN" sz="5400" b="0" strike="noStrike" spc="-1">
                <a:solidFill>
                  <a:schemeClr val="dk1"/>
                </a:solidFill>
                <a:latin typeface="等线"/>
              </a:rPr>
              <a:t>在编程的时候，你会把大量时间花在阅读</a:t>
            </a:r>
            <a:r>
              <a:rPr lang="en-US" sz="5400" b="0" strike="noStrike" spc="-1">
                <a:solidFill>
                  <a:schemeClr val="dk1"/>
                </a:solidFill>
                <a:latin typeface="等线"/>
              </a:rPr>
              <a:t>/</a:t>
            </a:r>
            <a:r>
              <a:rPr lang="zh-CN" sz="5400" b="0" strike="noStrike" spc="-1">
                <a:solidFill>
                  <a:schemeClr val="dk1"/>
                </a:solidFill>
                <a:latin typeface="等线"/>
              </a:rPr>
              <a:t>编辑而不是在写代码上。所以，</a:t>
            </a:r>
            <a:r>
              <a:rPr lang="en-US" sz="5400" b="0" strike="noStrike" spc="-1">
                <a:solidFill>
                  <a:schemeClr val="dk1"/>
                </a:solidFill>
                <a:latin typeface="等线"/>
              </a:rPr>
              <a:t>Vim </a:t>
            </a:r>
            <a:r>
              <a:rPr lang="zh-CN" sz="5400" b="0" strike="noStrike" spc="-1">
                <a:solidFill>
                  <a:schemeClr val="dk1"/>
                </a:solidFill>
                <a:latin typeface="等线"/>
              </a:rPr>
              <a:t>是一个 </a:t>
            </a:r>
            <a:r>
              <a:rPr lang="en-US" sz="5400" b="0" strike="noStrike" spc="-1">
                <a:solidFill>
                  <a:schemeClr val="dk1"/>
                </a:solidFill>
                <a:latin typeface="等线"/>
              </a:rPr>
              <a:t>_</a:t>
            </a:r>
            <a:r>
              <a:rPr lang="zh-CN" sz="5400" b="0" strike="noStrike" spc="-1">
                <a:solidFill>
                  <a:schemeClr val="dk1"/>
                </a:solidFill>
                <a:latin typeface="等线"/>
              </a:rPr>
              <a:t>多模态</a:t>
            </a:r>
            <a:r>
              <a:rPr lang="en-US" sz="5400" b="0" strike="noStrike" spc="-1">
                <a:solidFill>
                  <a:schemeClr val="dk1"/>
                </a:solidFill>
                <a:latin typeface="等线"/>
              </a:rPr>
              <a:t>_ </a:t>
            </a:r>
            <a:r>
              <a:rPr lang="zh-CN" sz="5400" b="0" strike="noStrike" spc="-1">
                <a:solidFill>
                  <a:schemeClr val="dk1"/>
                </a:solidFill>
                <a:latin typeface="等线"/>
              </a:rPr>
              <a:t>编辑 器：它对于插入文字和操纵文字有不同的模式。</a:t>
            </a:r>
            <a:r>
              <a:rPr lang="en-US" sz="5400" b="0" strike="noStrike" spc="-1">
                <a:solidFill>
                  <a:schemeClr val="dk1"/>
                </a:solidFill>
                <a:latin typeface="等线"/>
              </a:rPr>
              <a:t>Vim </a:t>
            </a:r>
            <a:r>
              <a:rPr lang="zh-CN" sz="5400" b="0" strike="noStrike" spc="-1">
                <a:solidFill>
                  <a:schemeClr val="dk1"/>
                </a:solidFill>
                <a:latin typeface="等线"/>
              </a:rPr>
              <a:t>是可编程的（可以使用 </a:t>
            </a:r>
            <a:r>
              <a:rPr lang="en-US" sz="5400" b="0" strike="noStrike" spc="-1">
                <a:solidFill>
                  <a:schemeClr val="dk1"/>
                </a:solidFill>
                <a:latin typeface="等线"/>
              </a:rPr>
              <a:t>Vimscript </a:t>
            </a:r>
            <a:r>
              <a:rPr lang="zh-CN" sz="5400" b="0" strike="noStrike" spc="-1">
                <a:solidFill>
                  <a:schemeClr val="dk1"/>
                </a:solidFill>
                <a:latin typeface="等线"/>
              </a:rPr>
              <a:t>或者像 </a:t>
            </a:r>
            <a:r>
              <a:rPr lang="en-US" sz="5400" b="0" strike="noStrike" spc="-1">
                <a:solidFill>
                  <a:schemeClr val="dk1"/>
                </a:solidFill>
                <a:latin typeface="等线"/>
              </a:rPr>
              <a:t>Python </a:t>
            </a:r>
            <a:r>
              <a:rPr lang="zh-CN" sz="5400" b="0" strike="noStrike" spc="-1">
                <a:solidFill>
                  <a:schemeClr val="dk1"/>
                </a:solidFill>
                <a:latin typeface="等线"/>
              </a:rPr>
              <a:t>一样的其他程序语言），</a:t>
            </a:r>
            <a:r>
              <a:rPr lang="en-US" sz="5400" b="0" strike="noStrike" spc="-1">
                <a:solidFill>
                  <a:schemeClr val="dk1"/>
                </a:solidFill>
                <a:latin typeface="等线"/>
              </a:rPr>
              <a:t>Vim </a:t>
            </a:r>
            <a:r>
              <a:rPr lang="zh-CN" sz="5400" b="0" strike="noStrike" spc="-1">
                <a:solidFill>
                  <a:schemeClr val="dk1"/>
                </a:solidFill>
                <a:latin typeface="等线"/>
              </a:rPr>
              <a:t>的接口本身也是一个程序语言：键入操作（以及其助记名） 是命令，这些命令也是可组合的。</a:t>
            </a:r>
            <a:r>
              <a:rPr lang="en-US" sz="5400" b="0" strike="noStrike" spc="-1">
                <a:solidFill>
                  <a:schemeClr val="dk1"/>
                </a:solidFill>
                <a:latin typeface="等线"/>
              </a:rPr>
              <a:t>Vim </a:t>
            </a:r>
            <a:r>
              <a:rPr lang="zh-CN" sz="5400" b="0" strike="noStrike" spc="-1">
                <a:solidFill>
                  <a:schemeClr val="dk1"/>
                </a:solidFill>
                <a:latin typeface="等线"/>
              </a:rPr>
              <a:t>避免了使用鼠标，因为那样太慢了；</a:t>
            </a:r>
            <a:r>
              <a:rPr lang="en-US" sz="5400" b="0" strike="noStrike" spc="-1">
                <a:solidFill>
                  <a:schemeClr val="dk1"/>
                </a:solidFill>
                <a:latin typeface="等线"/>
              </a:rPr>
              <a:t>Vim </a:t>
            </a:r>
            <a:r>
              <a:rPr lang="zh-CN" sz="5400" b="0" strike="noStrike" spc="-1">
                <a:solidFill>
                  <a:schemeClr val="dk1"/>
                </a:solidFill>
                <a:latin typeface="等线"/>
              </a:rPr>
              <a:t>甚至避免用 上下左右键因为那样需要太多的手指移动。</a:t>
            </a:r>
            <a:endParaRPr lang="en-US" sz="5400" b="0" strike="noStrike" spc="-1">
              <a:solidFill>
                <a:srgbClr val="000000"/>
              </a:solidFill>
              <a:latin typeface="Arial"/>
            </a:endParaRPr>
          </a:p>
          <a:p>
            <a:pPr indent="0" defTabSz="914400">
              <a:lnSpc>
                <a:spcPct val="100000"/>
              </a:lnSpc>
              <a:spcBef>
                <a:spcPts val="1000"/>
              </a:spcBef>
              <a:buNone/>
              <a:tabLst>
                <a:tab pos="0" algn="l"/>
              </a:tabLst>
            </a:pPr>
            <a:endParaRPr lang="en-US" sz="5400" b="0" strike="noStrike" spc="-1">
              <a:solidFill>
                <a:srgbClr val="000000"/>
              </a:solidFill>
              <a:latin typeface="Arial"/>
            </a:endParaRPr>
          </a:p>
          <a:p>
            <a:pPr marL="228600" indent="-228600" defTabSz="914400">
              <a:lnSpc>
                <a:spcPct val="100000"/>
              </a:lnSpc>
              <a:spcBef>
                <a:spcPts val="1000"/>
              </a:spcBef>
              <a:buClr>
                <a:srgbClr val="000000"/>
              </a:buClr>
              <a:buFont typeface="Arial"/>
              <a:buChar char="•"/>
              <a:tabLst>
                <a:tab pos="0" algn="l"/>
              </a:tabLst>
            </a:pPr>
            <a:r>
              <a:rPr lang="zh-CN" sz="5400" b="0" strike="noStrike" spc="-1">
                <a:solidFill>
                  <a:schemeClr val="dk1"/>
                </a:solidFill>
                <a:latin typeface="等线"/>
              </a:rPr>
              <a:t>这样的设计哲学使得 </a:t>
            </a:r>
            <a:r>
              <a:rPr lang="en-US" sz="5400" b="0" strike="noStrike" spc="-1">
                <a:solidFill>
                  <a:schemeClr val="dk1"/>
                </a:solidFill>
                <a:latin typeface="等线"/>
              </a:rPr>
              <a:t>Vim </a:t>
            </a:r>
            <a:r>
              <a:rPr lang="zh-CN" sz="5400" b="0" strike="noStrike" spc="-1">
                <a:solidFill>
                  <a:schemeClr val="dk1"/>
                </a:solidFill>
                <a:latin typeface="等线"/>
              </a:rPr>
              <a:t>成为了一个能跟上你思维速度的编辑器。</a:t>
            </a:r>
            <a:endParaRPr lang="zh-CN" sz="5400" b="0" strike="noStrike" spc="-1">
              <a:solidFill>
                <a:schemeClr val="dk1"/>
              </a:solidFill>
              <a:latin typeface="等线"/>
            </a:endParaRPr>
          </a:p>
        </p:txBody>
      </p:sp>
      <p:pic>
        <p:nvPicPr>
          <p:cNvPr id="296" name="图片 5" descr="图片包含 图标&#10;&#10;描述已自动生成"/>
          <p:cNvPicPr/>
          <p:nvPr/>
        </p:nvPicPr>
        <p:blipFill>
          <a:blip r:embed="rId1"/>
          <a:stretch>
            <a:fillRect/>
          </a:stretch>
        </p:blipFill>
        <p:spPr>
          <a:xfrm>
            <a:off x="6587280" y="1825560"/>
            <a:ext cx="4350600" cy="4350600"/>
          </a:xfrm>
          <a:prstGeom prst="rect">
            <a:avLst/>
          </a:prstGeom>
          <a:ln w="0">
            <a:noFill/>
          </a:ln>
        </p:spPr>
      </p:pic>
      <p:sp>
        <p:nvSpPr>
          <p:cNvPr id="297" name="PlaceHolder 3"/>
          <p:cNvSpPr>
            <a:spLocks noGrp="1"/>
          </p:cNvSpPr>
          <p:nvPr>
            <p:ph type="sldNum" idx="41"/>
          </p:nvPr>
        </p:nvSpPr>
        <p:spPr>
          <a:xfrm>
            <a:off x="8610480" y="6356520"/>
            <a:ext cx="2742480" cy="364320"/>
          </a:xfrm>
          <a:prstGeom prst="rect">
            <a:avLst/>
          </a:prstGeom>
          <a:noFill/>
          <a:ln w="0">
            <a:noFill/>
          </a:ln>
        </p:spPr>
        <p:txBody>
          <a:bodyPr lIns="91440" tIns="45720" rIns="91440" bIns="45720" anchor="ctr">
            <a:normAutofit/>
          </a:bodyPr>
          <a:lstStyle>
            <a:lvl1pPr indent="0" algn="r" defTabSz="914400">
              <a:lnSpc>
                <a:spcPct val="100000"/>
              </a:lnSpc>
              <a:spcAft>
                <a:spcPts val="600"/>
              </a:spcAft>
              <a:buNone/>
              <a:tabLst>
                <a:tab pos="0" algn="l"/>
              </a:tabLst>
              <a:defRPr lang="en-US" sz="1200" b="0" strike="noStrike" spc="-1">
                <a:solidFill>
                  <a:schemeClr val="dk1"/>
                </a:solidFill>
                <a:latin typeface="等线"/>
              </a:defRPr>
            </a:lvl1pPr>
          </a:lstStyle>
          <a:p>
            <a:pPr indent="0" algn="r" defTabSz="914400">
              <a:lnSpc>
                <a:spcPct val="100000"/>
              </a:lnSpc>
              <a:spcAft>
                <a:spcPts val="600"/>
              </a:spcAft>
              <a:buNone/>
              <a:tabLst>
                <a:tab pos="0" algn="l"/>
              </a:tabLst>
            </a:pPr>
            <a:fld id="{C819174D-C6F4-4E75-B8F5-0954296C9FFD}" type="slidenum">
              <a:rPr lang="en-US" sz="1200" b="0" strike="noStrike" spc="-1">
                <a:solidFill>
                  <a:schemeClr val="dk1"/>
                </a:solidFill>
                <a:latin typeface="等线"/>
              </a:rPr>
            </a:fld>
            <a:endParaRPr lang="en-US" sz="1200" b="0" strike="noStrike" spc="-1">
              <a:solidFill>
                <a:srgbClr val="000000"/>
              </a:solidFill>
              <a:latin typeface="Times New Roman"/>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Linux</a:t>
            </a:r>
            <a:r>
              <a:rPr lang="zh-CN" sz="4400" b="1" strike="noStrike" spc="-1">
                <a:solidFill>
                  <a:schemeClr val="dk1"/>
                </a:solidFill>
                <a:latin typeface="等线 Light"/>
              </a:rPr>
              <a:t>系统内核</a:t>
            </a:r>
            <a:endParaRPr lang="en-US" sz="4400" b="0" strike="noStrike" spc="-1">
              <a:solidFill>
                <a:srgbClr val="000000"/>
              </a:solidFill>
              <a:latin typeface="Arial"/>
            </a:endParaRPr>
          </a:p>
        </p:txBody>
      </p:sp>
      <p:pic>
        <p:nvPicPr>
          <p:cNvPr id="140" name="内容占位符 9" descr="图形用户界面&#10;&#10;中度可信度描述已自动生成"/>
          <p:cNvPicPr/>
          <p:nvPr/>
        </p:nvPicPr>
        <p:blipFill>
          <a:blip r:embed="rId1"/>
          <a:stretch>
            <a:fillRect/>
          </a:stretch>
        </p:blipFill>
        <p:spPr>
          <a:xfrm>
            <a:off x="1052640" y="1997280"/>
            <a:ext cx="1616400" cy="4350600"/>
          </a:xfrm>
          <a:prstGeom prst="rect">
            <a:avLst/>
          </a:prstGeom>
          <a:ln w="0">
            <a:noFill/>
          </a:ln>
        </p:spPr>
      </p:pic>
      <p:pic>
        <p:nvPicPr>
          <p:cNvPr id="141" name="图片 11" descr="图形用户界面&#10;&#10;低可信度描述已自动生成"/>
          <p:cNvPicPr/>
          <p:nvPr/>
        </p:nvPicPr>
        <p:blipFill>
          <a:blip r:embed="rId2"/>
          <a:stretch>
            <a:fillRect/>
          </a:stretch>
        </p:blipFill>
        <p:spPr>
          <a:xfrm>
            <a:off x="3218040" y="1997280"/>
            <a:ext cx="6260400" cy="4740840"/>
          </a:xfrm>
          <a:prstGeom prst="rect">
            <a:avLst/>
          </a:prstGeom>
          <a:ln w="0">
            <a:noFill/>
          </a:ln>
        </p:spPr>
      </p:pic>
      <p:pic>
        <p:nvPicPr>
          <p:cNvPr id="142" name="图片 13" descr="图形用户界面&#10;&#10;中度可信度描述已自动生成"/>
          <p:cNvPicPr/>
          <p:nvPr/>
        </p:nvPicPr>
        <p:blipFill>
          <a:blip r:embed="rId3"/>
          <a:stretch>
            <a:fillRect/>
          </a:stretch>
        </p:blipFill>
        <p:spPr>
          <a:xfrm>
            <a:off x="7992720" y="2763000"/>
            <a:ext cx="3664800" cy="1604520"/>
          </a:xfrm>
          <a:prstGeom prst="rect">
            <a:avLst/>
          </a:prstGeom>
          <a:ln w="0">
            <a:noFill/>
          </a:ln>
        </p:spPr>
      </p:pic>
      <p:sp>
        <p:nvSpPr>
          <p:cNvPr id="3" name="PlaceHolder 2"/>
          <p:cNvSpPr>
            <a:spLocks noGrp="1"/>
          </p:cNvSpPr>
          <p:nvPr>
            <p:ph type="sldNum" idx="9"/>
          </p:nvPr>
        </p:nvSpPr>
        <p:spPr/>
        <p:txBody>
          <a:bodyPr/>
          <a:p>
            <a:fld id="{32A448C5-8C01-42DD-8D78-56EE00AC0B4D}"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Agenda</a:t>
            </a:r>
            <a:endParaRPr lang="en-US" sz="4400" b="0" strike="noStrike" spc="-1">
              <a:solidFill>
                <a:srgbClr val="000000"/>
              </a:solidFill>
              <a:latin typeface="Arial"/>
            </a:endParaRPr>
          </a:p>
        </p:txBody>
      </p:sp>
      <p:sp>
        <p:nvSpPr>
          <p:cNvPr id="144"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为什么学习</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0D0D0D"/>
              </a:buClr>
              <a:buFont typeface="Arial"/>
              <a:buChar char="•"/>
            </a:pPr>
            <a:r>
              <a:rPr lang="zh-CN" sz="2800" b="1" strike="noStrike" spc="-1">
                <a:solidFill>
                  <a:schemeClr val="dk1">
                    <a:lumMod val="95000"/>
                    <a:lumOff val="5000"/>
                  </a:schemeClr>
                </a:solidFill>
                <a:latin typeface="等线"/>
              </a:rPr>
              <a:t>怎么学习</a:t>
            </a:r>
            <a:r>
              <a:rPr lang="en-US" sz="2800" b="1" strike="noStrike" spc="-1">
                <a:solidFill>
                  <a:schemeClr val="dk1">
                    <a:lumMod val="95000"/>
                    <a:lumOff val="5000"/>
                  </a:schemeClr>
                </a:solidFill>
                <a:latin typeface="等线"/>
              </a:rPr>
              <a:t>C</a:t>
            </a:r>
            <a:r>
              <a:rPr lang="zh-CN" sz="2800" b="1" strike="noStrike" spc="-1">
                <a:solidFill>
                  <a:schemeClr val="dk1">
                    <a:lumMod val="95000"/>
                    <a:lumOff val="5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用什么写</a:t>
            </a: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数制与码制</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C</a:t>
            </a:r>
            <a:r>
              <a:rPr lang="zh-CN" sz="2800" b="0" strike="noStrike" spc="-1">
                <a:solidFill>
                  <a:schemeClr val="dk1">
                    <a:lumMod val="50000"/>
                    <a:lumOff val="50000"/>
                  </a:schemeClr>
                </a:solidFill>
                <a:latin typeface="等线"/>
              </a:rPr>
              <a:t>语言基础语法</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zh-CN" sz="2800" b="0" strike="noStrike" spc="-1">
                <a:solidFill>
                  <a:schemeClr val="dk1">
                    <a:lumMod val="50000"/>
                    <a:lumOff val="50000"/>
                  </a:schemeClr>
                </a:solidFill>
                <a:latin typeface="等线"/>
              </a:rPr>
              <a:t>命令行工具</a:t>
            </a:r>
            <a:endParaRPr lang="en-US" sz="2800" b="0" strike="noStrike" spc="-1">
              <a:solidFill>
                <a:srgbClr val="000000"/>
              </a:solidFill>
              <a:latin typeface="Arial"/>
            </a:endParaRPr>
          </a:p>
          <a:p>
            <a:pPr marL="228600" indent="-228600" defTabSz="914400">
              <a:lnSpc>
                <a:spcPct val="90000"/>
              </a:lnSpc>
              <a:spcBef>
                <a:spcPts val="1000"/>
              </a:spcBef>
              <a:buClr>
                <a:srgbClr val="808080"/>
              </a:buClr>
              <a:buFont typeface="Arial"/>
              <a:buChar char="•"/>
            </a:pPr>
            <a:r>
              <a:rPr lang="en-US" sz="2800" b="0" strike="noStrike" spc="-1">
                <a:solidFill>
                  <a:schemeClr val="dk1">
                    <a:lumMod val="50000"/>
                    <a:lumOff val="50000"/>
                  </a:schemeClr>
                </a:solidFill>
                <a:latin typeface="等线"/>
              </a:rPr>
              <a:t>VsCode</a:t>
            </a:r>
            <a:r>
              <a:rPr lang="zh-CN" sz="2800" b="0" strike="noStrike" spc="-1">
                <a:solidFill>
                  <a:schemeClr val="dk1">
                    <a:lumMod val="50000"/>
                    <a:lumOff val="50000"/>
                  </a:schemeClr>
                </a:solidFill>
                <a:latin typeface="等线"/>
              </a:rPr>
              <a:t>和</a:t>
            </a:r>
            <a:r>
              <a:rPr lang="en-US" sz="2800" b="0" strike="noStrike" spc="-1">
                <a:solidFill>
                  <a:schemeClr val="dk1">
                    <a:lumMod val="50000"/>
                    <a:lumOff val="50000"/>
                  </a:schemeClr>
                </a:solidFill>
                <a:latin typeface="等线"/>
              </a:rPr>
              <a:t>vim</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p:txBody>
      </p:sp>
      <p:sp>
        <p:nvSpPr>
          <p:cNvPr id="4" name="PlaceHolder 3"/>
          <p:cNvSpPr>
            <a:spLocks noGrp="1"/>
          </p:cNvSpPr>
          <p:nvPr>
            <p:ph type="sldNum" idx="9"/>
          </p:nvPr>
        </p:nvSpPr>
        <p:spPr/>
        <p:txBody>
          <a:bodyPr/>
          <a:p>
            <a:fld id="{6BE27D66-41DB-4661-8A60-FC162270FBBE}"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学习</a:t>
            </a:r>
            <a:r>
              <a:rPr lang="en-US" sz="4400" b="1" strike="noStrike" spc="-1">
                <a:solidFill>
                  <a:schemeClr val="dk1"/>
                </a:solidFill>
                <a:latin typeface="等线 Light"/>
              </a:rPr>
              <a:t>C</a:t>
            </a:r>
            <a:r>
              <a:rPr lang="zh-CN" sz="4400" b="1" strike="noStrike" spc="-1">
                <a:solidFill>
                  <a:schemeClr val="dk1"/>
                </a:solidFill>
                <a:latin typeface="等线 Light"/>
              </a:rPr>
              <a:t>语言看什么书？</a:t>
            </a:r>
            <a:endParaRPr lang="en-US" sz="4400" b="0" strike="noStrike" spc="-1">
              <a:solidFill>
                <a:srgbClr val="000000"/>
              </a:solidFill>
              <a:latin typeface="Arial"/>
            </a:endParaRPr>
          </a:p>
        </p:txBody>
      </p:sp>
      <p:pic>
        <p:nvPicPr>
          <p:cNvPr id="146" name="内容占位符 5" descr="文本&#10;&#10;描述已自动生成"/>
          <p:cNvPicPr/>
          <p:nvPr/>
        </p:nvPicPr>
        <p:blipFill>
          <a:blip r:embed="rId1"/>
          <a:stretch>
            <a:fillRect/>
          </a:stretch>
        </p:blipFill>
        <p:spPr>
          <a:xfrm>
            <a:off x="1519560" y="2323440"/>
            <a:ext cx="2449440" cy="3332520"/>
          </a:xfrm>
          <a:prstGeom prst="rect">
            <a:avLst/>
          </a:prstGeom>
          <a:ln w="0">
            <a:noFill/>
          </a:ln>
        </p:spPr>
      </p:pic>
      <p:sp>
        <p:nvSpPr>
          <p:cNvPr id="147" name="文本框 6"/>
          <p:cNvSpPr/>
          <p:nvPr/>
        </p:nvSpPr>
        <p:spPr>
          <a:xfrm>
            <a:off x="2287440" y="4005000"/>
            <a:ext cx="913680" cy="51660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zh-CN" sz="2800" b="1" strike="noStrike" spc="-1">
                <a:solidFill>
                  <a:schemeClr val="dk1"/>
                </a:solidFill>
                <a:latin typeface="等线"/>
              </a:rPr>
              <a:t>陈旧</a:t>
            </a:r>
            <a:endParaRPr lang="en-US" sz="2800" b="0" strike="noStrike" spc="-1">
              <a:solidFill>
                <a:srgbClr val="000000"/>
              </a:solidFill>
              <a:latin typeface="Arial"/>
            </a:endParaRPr>
          </a:p>
        </p:txBody>
      </p:sp>
      <p:sp>
        <p:nvSpPr>
          <p:cNvPr id="148" name="文本框 8"/>
          <p:cNvSpPr/>
          <p:nvPr/>
        </p:nvSpPr>
        <p:spPr>
          <a:xfrm>
            <a:off x="1704240" y="4902120"/>
            <a:ext cx="2080080" cy="45540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en-US" sz="2400" b="0" strike="noStrike" spc="-1">
                <a:solidFill>
                  <a:schemeClr val="dk1"/>
                </a:solidFill>
                <a:latin typeface="等线"/>
              </a:rPr>
              <a:t>i = i++ + ++i;</a:t>
            </a:r>
            <a:endParaRPr lang="en-US" sz="2400" b="0" strike="noStrike" spc="-1">
              <a:solidFill>
                <a:srgbClr val="000000"/>
              </a:solidFill>
              <a:latin typeface="Arial"/>
            </a:endParaRPr>
          </a:p>
        </p:txBody>
      </p:sp>
      <p:sp>
        <p:nvSpPr>
          <p:cNvPr id="149" name="文本框 9"/>
          <p:cNvSpPr/>
          <p:nvPr/>
        </p:nvSpPr>
        <p:spPr>
          <a:xfrm>
            <a:off x="4255920" y="3167280"/>
            <a:ext cx="894960" cy="51660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zh-CN" sz="2800" b="0" strike="noStrike" spc="-1">
                <a:solidFill>
                  <a:schemeClr val="dk1"/>
                </a:solidFill>
                <a:latin typeface="等线"/>
              </a:rPr>
              <a:t>浅薄</a:t>
            </a:r>
            <a:endParaRPr lang="en-US" sz="2800" b="0" strike="noStrike" spc="-1">
              <a:solidFill>
                <a:srgbClr val="000000"/>
              </a:solidFill>
              <a:latin typeface="Arial"/>
            </a:endParaRPr>
          </a:p>
        </p:txBody>
      </p:sp>
      <p:sp>
        <p:nvSpPr>
          <p:cNvPr id="150" name="箭头: 右 10"/>
          <p:cNvSpPr/>
          <p:nvPr/>
        </p:nvSpPr>
        <p:spPr>
          <a:xfrm>
            <a:off x="5151960" y="3770280"/>
            <a:ext cx="1367280" cy="992160"/>
          </a:xfrm>
          <a:prstGeom prst="rightArrow">
            <a:avLst>
              <a:gd name="adj1" fmla="val 50000"/>
              <a:gd name="adj2" fmla="val 50000"/>
            </a:avLst>
          </a:prstGeom>
          <a:solidFill>
            <a:srgbClr val="156082"/>
          </a:solidFill>
          <a:ln>
            <a:solidFill>
              <a:srgbClr val="092A38"/>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p>
            <a:pPr algn="ctr" defTabSz="914400">
              <a:lnSpc>
                <a:spcPct val="100000"/>
              </a:lnSpc>
            </a:pPr>
            <a:endParaRPr lang="en-US" sz="1800" b="0" strike="noStrike" spc="-1">
              <a:solidFill>
                <a:schemeClr val="lt1"/>
              </a:solidFill>
              <a:latin typeface="等线"/>
            </a:endParaRPr>
          </a:p>
        </p:txBody>
      </p:sp>
      <p:pic>
        <p:nvPicPr>
          <p:cNvPr id="151" name="图片 12" descr="图片包含 文本&#10;&#10;描述已自动生成"/>
          <p:cNvPicPr/>
          <p:nvPr/>
        </p:nvPicPr>
        <p:blipFill>
          <a:blip r:embed="rId2"/>
          <a:stretch>
            <a:fillRect/>
          </a:stretch>
        </p:blipFill>
        <p:spPr>
          <a:xfrm>
            <a:off x="7040160" y="1865880"/>
            <a:ext cx="3030840" cy="4495680"/>
          </a:xfrm>
          <a:prstGeom prst="rect">
            <a:avLst/>
          </a:prstGeom>
          <a:ln w="0">
            <a:noFill/>
          </a:ln>
        </p:spPr>
      </p:pic>
      <p:sp>
        <p:nvSpPr>
          <p:cNvPr id="3" name="PlaceHolder 2"/>
          <p:cNvSpPr>
            <a:spLocks noGrp="1"/>
          </p:cNvSpPr>
          <p:nvPr>
            <p:ph type="sldNum" idx="9"/>
          </p:nvPr>
        </p:nvSpPr>
        <p:spPr/>
        <p:txBody>
          <a:bodyPr/>
          <a:p>
            <a:fld id="{DF289625-0BD9-479C-BCB9-E70414E32E94}"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en-US" sz="4400" b="1" strike="noStrike" spc="-1">
                <a:solidFill>
                  <a:schemeClr val="dk1"/>
                </a:solidFill>
                <a:latin typeface="等线 Light"/>
              </a:rPr>
              <a:t>C</a:t>
            </a:r>
            <a:r>
              <a:rPr lang="zh-CN" sz="4400" b="1" strike="noStrike" spc="-1">
                <a:solidFill>
                  <a:schemeClr val="dk1"/>
                </a:solidFill>
                <a:latin typeface="等线 Light"/>
              </a:rPr>
              <a:t>语言的推荐资源</a:t>
            </a:r>
            <a:endParaRPr lang="en-US" sz="4400" b="0" strike="noStrike" spc="-1">
              <a:solidFill>
                <a:srgbClr val="000000"/>
              </a:solidFill>
              <a:latin typeface="Arial"/>
            </a:endParaRPr>
          </a:p>
        </p:txBody>
      </p:sp>
      <p:sp>
        <p:nvSpPr>
          <p:cNvPr id="153" name="PlaceHolder 2"/>
          <p:cNvSpPr>
            <a:spLocks noGrp="1"/>
          </p:cNvSpPr>
          <p:nvPr>
            <p:ph/>
          </p:nvPr>
        </p:nvSpPr>
        <p:spPr>
          <a:xfrm>
            <a:off x="838080" y="1825560"/>
            <a:ext cx="10514880" cy="4350600"/>
          </a:xfrm>
          <a:prstGeom prst="rect">
            <a:avLst/>
          </a:prstGeom>
          <a:noFill/>
          <a:ln w="0">
            <a:noFill/>
          </a:ln>
        </p:spPr>
        <p:txBody>
          <a:bodyPr lIns="91440" tIns="45720" rIns="91440" bIns="45720" anchor="t">
            <a:noAutofit/>
          </a:bodyPr>
          <a:p>
            <a:pPr marL="228600" indent="-228600" defTabSz="914400">
              <a:lnSpc>
                <a:spcPct val="90000"/>
              </a:lnSpc>
              <a:spcBef>
                <a:spcPts val="1000"/>
              </a:spcBef>
              <a:buClr>
                <a:srgbClr val="000000"/>
              </a:buClr>
              <a:buFont typeface="Arial"/>
              <a:buChar char="•"/>
            </a:pPr>
            <a:r>
              <a:rPr lang="en-US" sz="2800" b="0" strike="noStrike" spc="-1">
                <a:solidFill>
                  <a:schemeClr val="dk1"/>
                </a:solidFill>
                <a:latin typeface="等线"/>
              </a:rPr>
              <a:t>[Introductory C Programming </a:t>
            </a:r>
            <a:r>
              <a:rPr lang="zh-CN" sz="2800" b="0" strike="noStrike" spc="-1">
                <a:solidFill>
                  <a:schemeClr val="dk1"/>
                </a:solidFill>
                <a:latin typeface="等线"/>
              </a:rPr>
              <a:t>专项课程</a:t>
            </a:r>
            <a:r>
              <a:rPr lang="en-US" sz="2800" b="0" strike="noStrike" spc="-1">
                <a:solidFill>
                  <a:schemeClr val="dk1"/>
                </a:solidFill>
                <a:latin typeface="等线"/>
              </a:rPr>
              <a:t>] https://www.coursera.org/specializations/c-programming?</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a:t>
            </a:r>
            <a:r>
              <a:rPr lang="zh-CN" sz="2800" b="0" strike="noStrike" spc="-1">
                <a:solidFill>
                  <a:schemeClr val="dk1"/>
                </a:solidFill>
                <a:latin typeface="等线"/>
              </a:rPr>
              <a:t>翁恺</a:t>
            </a:r>
            <a:r>
              <a:rPr lang="en-US" sz="2800" b="0" strike="noStrike" spc="-1">
                <a:solidFill>
                  <a:schemeClr val="dk1"/>
                </a:solidFill>
                <a:latin typeface="等线"/>
              </a:rPr>
              <a:t>C</a:t>
            </a:r>
            <a:r>
              <a:rPr lang="zh-CN" sz="2800" b="0" strike="noStrike" spc="-1">
                <a:solidFill>
                  <a:schemeClr val="dk1"/>
                </a:solidFill>
                <a:latin typeface="等线"/>
              </a:rPr>
              <a:t>语言基础入门</a:t>
            </a:r>
            <a:r>
              <a:rPr lang="en-US" sz="2800" b="0" strike="noStrike" spc="-1">
                <a:solidFill>
                  <a:schemeClr val="dk1"/>
                </a:solidFill>
                <a:latin typeface="等线"/>
              </a:rPr>
              <a:t>]@bilibili:</a:t>
            </a:r>
            <a:br>
              <a:rPr sz="2800"/>
            </a:br>
            <a:r>
              <a:rPr lang="en-US" sz="2800" b="0" strike="noStrike" spc="-1">
                <a:solidFill>
                  <a:schemeClr val="dk1"/>
                </a:solidFill>
                <a:latin typeface="等线"/>
              </a:rPr>
              <a:t>https://www.bilibili.com/video/BV1dr4y1n7vA</a:t>
            </a:r>
            <a:endParaRPr lang="en-US" sz="2800" b="0" strike="noStrike" spc="-1">
              <a:solidFill>
                <a:srgbClr val="000000"/>
              </a:solidFill>
              <a:latin typeface="Arial"/>
            </a:endParaRPr>
          </a:p>
          <a:p>
            <a:pPr indent="0" defTabSz="914400">
              <a:lnSpc>
                <a:spcPct val="90000"/>
              </a:lnSpc>
              <a:spcBef>
                <a:spcPts val="1000"/>
              </a:spcBef>
              <a:buNone/>
              <a:tabLst>
                <a:tab pos="0" algn="l"/>
              </a:tabLst>
            </a:pPr>
            <a:endParaRPr lang="en-US" sz="2800" b="0" strike="noStrike" spc="-1">
              <a:solidFill>
                <a:srgbClr val="000000"/>
              </a:solidFill>
              <a:latin typeface="Arial"/>
            </a:endParaRPr>
          </a:p>
          <a:p>
            <a:pPr marL="228600" indent="-228600" defTabSz="914400">
              <a:lnSpc>
                <a:spcPct val="90000"/>
              </a:lnSpc>
              <a:spcBef>
                <a:spcPts val="1000"/>
              </a:spcBef>
              <a:buClr>
                <a:srgbClr val="000000"/>
              </a:buClr>
              <a:buFont typeface="Arial"/>
              <a:buChar char="•"/>
              <a:tabLst>
                <a:tab pos="0" algn="l"/>
              </a:tabLst>
            </a:pPr>
            <a:r>
              <a:rPr lang="en-US" sz="2800" b="0" strike="noStrike" spc="-1">
                <a:solidFill>
                  <a:schemeClr val="dk1"/>
                </a:solidFill>
                <a:latin typeface="等线"/>
              </a:rPr>
              <a:t>[C</a:t>
            </a:r>
            <a:r>
              <a:rPr lang="zh-CN" sz="2800" b="0" strike="noStrike" spc="-1">
                <a:solidFill>
                  <a:schemeClr val="dk1"/>
                </a:solidFill>
                <a:latin typeface="等线"/>
              </a:rPr>
              <a:t>参考手册</a:t>
            </a:r>
            <a:r>
              <a:rPr lang="en-US" sz="2800" b="0" strike="noStrike" spc="-1">
                <a:solidFill>
                  <a:schemeClr val="dk1"/>
                </a:solidFill>
                <a:latin typeface="等线"/>
              </a:rPr>
              <a:t>] https://zh.cppreference.com/w/c</a:t>
            </a:r>
            <a:endParaRPr lang="en-US" sz="2800" b="0" strike="noStrike" spc="-1">
              <a:solidFill>
                <a:srgbClr val="000000"/>
              </a:solidFill>
              <a:latin typeface="Arial"/>
            </a:endParaRPr>
          </a:p>
        </p:txBody>
      </p:sp>
      <p:pic>
        <p:nvPicPr>
          <p:cNvPr id="154" name="图片 5" descr="图形用户界面&#10;&#10;描述已自动生成"/>
          <p:cNvPicPr/>
          <p:nvPr/>
        </p:nvPicPr>
        <p:blipFill>
          <a:blip r:embed="rId1"/>
          <a:stretch>
            <a:fillRect/>
          </a:stretch>
        </p:blipFill>
        <p:spPr>
          <a:xfrm>
            <a:off x="8113320" y="2988360"/>
            <a:ext cx="3992760" cy="3188160"/>
          </a:xfrm>
          <a:prstGeom prst="rect">
            <a:avLst/>
          </a:prstGeom>
          <a:ln w="0">
            <a:noFill/>
          </a:ln>
        </p:spPr>
      </p:pic>
      <p:sp>
        <p:nvSpPr>
          <p:cNvPr id="4" name="PlaceHolder 3"/>
          <p:cNvSpPr>
            <a:spLocks noGrp="1"/>
          </p:cNvSpPr>
          <p:nvPr>
            <p:ph type="sldNum" idx="9"/>
          </p:nvPr>
        </p:nvSpPr>
        <p:spPr/>
        <p:txBody>
          <a:bodyPr/>
          <a:p>
            <a:fld id="{4E93F6BD-4742-4EC4-B206-D1B1C694B1D8}"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PlaceHolder 1"/>
          <p:cNvSpPr>
            <a:spLocks noGrp="1"/>
          </p:cNvSpPr>
          <p:nvPr>
            <p:ph type="title"/>
          </p:nvPr>
        </p:nvSpPr>
        <p:spPr>
          <a:xfrm>
            <a:off x="239400" y="119160"/>
            <a:ext cx="10514880" cy="1324800"/>
          </a:xfrm>
          <a:prstGeom prst="rect">
            <a:avLst/>
          </a:prstGeom>
          <a:noFill/>
          <a:ln w="0">
            <a:noFill/>
          </a:ln>
        </p:spPr>
        <p:txBody>
          <a:bodyPr lIns="91440" tIns="45720" rIns="91440" bIns="45720" anchor="ctr">
            <a:noAutofit/>
          </a:bodyPr>
          <a:p>
            <a:pPr indent="0" defTabSz="914400">
              <a:lnSpc>
                <a:spcPct val="90000"/>
              </a:lnSpc>
              <a:buNone/>
              <a:tabLst>
                <a:tab pos="0" algn="l"/>
              </a:tabLst>
            </a:pPr>
            <a:r>
              <a:rPr lang="zh-CN" sz="4400" b="1" strike="noStrike" spc="-1">
                <a:solidFill>
                  <a:schemeClr val="dk1"/>
                </a:solidFill>
                <a:latin typeface="等线 Light"/>
              </a:rPr>
              <a:t>快乐</a:t>
            </a:r>
            <a:r>
              <a:rPr lang="en-US" sz="4400" b="1" strike="noStrike" spc="-1">
                <a:solidFill>
                  <a:schemeClr val="dk1"/>
                </a:solidFill>
                <a:latin typeface="等线 Light"/>
              </a:rPr>
              <a:t>C</a:t>
            </a:r>
            <a:r>
              <a:rPr lang="zh-CN" sz="4400" b="1" strike="noStrike" spc="-1">
                <a:solidFill>
                  <a:schemeClr val="dk1"/>
                </a:solidFill>
                <a:latin typeface="等线 Light"/>
              </a:rPr>
              <a:t>之旅</a:t>
            </a:r>
            <a:endParaRPr lang="en-US" sz="4400" b="0" strike="noStrike" spc="-1">
              <a:solidFill>
                <a:srgbClr val="000000"/>
              </a:solidFill>
              <a:latin typeface="Arial"/>
            </a:endParaRPr>
          </a:p>
        </p:txBody>
      </p:sp>
      <p:pic>
        <p:nvPicPr>
          <p:cNvPr id="156" name="内容占位符 5" descr="图片包含 文本&#10;&#10;描述已自动生成"/>
          <p:cNvPicPr/>
          <p:nvPr/>
        </p:nvPicPr>
        <p:blipFill>
          <a:blip r:embed="rId1"/>
          <a:stretch>
            <a:fillRect/>
          </a:stretch>
        </p:blipFill>
        <p:spPr>
          <a:xfrm>
            <a:off x="1699200" y="4498560"/>
            <a:ext cx="952560" cy="1413360"/>
          </a:xfrm>
          <a:prstGeom prst="rect">
            <a:avLst/>
          </a:prstGeom>
          <a:ln w="0">
            <a:noFill/>
          </a:ln>
        </p:spPr>
      </p:pic>
      <p:sp>
        <p:nvSpPr>
          <p:cNvPr id="157" name="箭头: 右 6"/>
          <p:cNvSpPr/>
          <p:nvPr/>
        </p:nvSpPr>
        <p:spPr>
          <a:xfrm>
            <a:off x="2941200" y="4952880"/>
            <a:ext cx="600840" cy="600840"/>
          </a:xfrm>
          <a:prstGeom prst="rightArrow">
            <a:avLst>
              <a:gd name="adj1" fmla="val 50000"/>
              <a:gd name="adj2" fmla="val 50000"/>
            </a:avLst>
          </a:prstGeom>
          <a:solidFill>
            <a:srgbClr val="156082"/>
          </a:solidFill>
          <a:ln>
            <a:solidFill>
              <a:srgbClr val="092A38"/>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p>
            <a:pPr algn="ctr" defTabSz="914400">
              <a:lnSpc>
                <a:spcPct val="100000"/>
              </a:lnSpc>
            </a:pPr>
            <a:endParaRPr lang="en-US" sz="1800" b="0" strike="noStrike" spc="-1">
              <a:solidFill>
                <a:schemeClr val="lt1"/>
              </a:solidFill>
              <a:latin typeface="等线"/>
            </a:endParaRPr>
          </a:p>
        </p:txBody>
      </p:sp>
      <p:sp>
        <p:nvSpPr>
          <p:cNvPr id="158" name="文本框 7"/>
          <p:cNvSpPr/>
          <p:nvPr/>
        </p:nvSpPr>
        <p:spPr>
          <a:xfrm>
            <a:off x="3831480" y="5023080"/>
            <a:ext cx="889560" cy="45540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zh-CN" sz="2400" b="1" strike="noStrike" spc="-1">
                <a:solidFill>
                  <a:schemeClr val="dk1"/>
                </a:solidFill>
                <a:latin typeface="等线"/>
              </a:rPr>
              <a:t>指针</a:t>
            </a:r>
            <a:endParaRPr lang="en-US" sz="2400" b="0" strike="noStrike" spc="-1">
              <a:solidFill>
                <a:srgbClr val="000000"/>
              </a:solidFill>
              <a:latin typeface="Arial"/>
            </a:endParaRPr>
          </a:p>
        </p:txBody>
      </p:sp>
      <p:sp>
        <p:nvSpPr>
          <p:cNvPr id="159" name="文本框 8"/>
          <p:cNvSpPr/>
          <p:nvPr/>
        </p:nvSpPr>
        <p:spPr>
          <a:xfrm>
            <a:off x="5412960" y="3809880"/>
            <a:ext cx="889560" cy="45540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zh-CN" sz="2400" b="1" strike="noStrike" spc="-1">
                <a:solidFill>
                  <a:schemeClr val="dk1"/>
                </a:solidFill>
                <a:latin typeface="等线"/>
              </a:rPr>
              <a:t>自由</a:t>
            </a:r>
            <a:endParaRPr lang="en-US" sz="2400" b="0" strike="noStrike" spc="-1">
              <a:solidFill>
                <a:srgbClr val="000000"/>
              </a:solidFill>
              <a:latin typeface="Arial"/>
            </a:endParaRPr>
          </a:p>
        </p:txBody>
      </p:sp>
      <p:sp>
        <p:nvSpPr>
          <p:cNvPr id="160" name="文本框 9"/>
          <p:cNvSpPr/>
          <p:nvPr/>
        </p:nvSpPr>
        <p:spPr>
          <a:xfrm>
            <a:off x="5403240" y="2586240"/>
            <a:ext cx="889560" cy="45540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zh-CN" sz="2400" b="1" strike="noStrike" spc="-1">
                <a:solidFill>
                  <a:schemeClr val="dk1"/>
                </a:solidFill>
                <a:latin typeface="等线"/>
              </a:rPr>
              <a:t>强大</a:t>
            </a:r>
            <a:endParaRPr lang="en-US" sz="2400" b="0" strike="noStrike" spc="-1">
              <a:solidFill>
                <a:srgbClr val="000000"/>
              </a:solidFill>
              <a:latin typeface="Arial"/>
            </a:endParaRPr>
          </a:p>
        </p:txBody>
      </p:sp>
      <p:sp>
        <p:nvSpPr>
          <p:cNvPr id="161" name="文本框 10"/>
          <p:cNvSpPr/>
          <p:nvPr/>
        </p:nvSpPr>
        <p:spPr>
          <a:xfrm>
            <a:off x="3831480" y="3805920"/>
            <a:ext cx="889560" cy="45540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zh-CN" sz="2400" b="1" strike="noStrike" spc="-1">
                <a:solidFill>
                  <a:schemeClr val="dk1"/>
                </a:solidFill>
                <a:latin typeface="等线"/>
              </a:rPr>
              <a:t>信任</a:t>
            </a:r>
            <a:endParaRPr lang="en-US" sz="2400" b="0" strike="noStrike" spc="-1">
              <a:solidFill>
                <a:srgbClr val="000000"/>
              </a:solidFill>
              <a:latin typeface="Arial"/>
            </a:endParaRPr>
          </a:p>
        </p:txBody>
      </p:sp>
      <p:sp>
        <p:nvSpPr>
          <p:cNvPr id="162" name="文本框 11"/>
          <p:cNvSpPr/>
          <p:nvPr/>
        </p:nvSpPr>
        <p:spPr>
          <a:xfrm>
            <a:off x="7125120" y="4722120"/>
            <a:ext cx="889560" cy="45540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en-US" sz="2400" b="1" strike="noStrike" spc="-1">
                <a:solidFill>
                  <a:schemeClr val="dk1"/>
                </a:solidFill>
                <a:latin typeface="等线"/>
              </a:rPr>
              <a:t>UB</a:t>
            </a:r>
            <a:endParaRPr lang="en-US" sz="2400" b="0" strike="noStrike" spc="-1">
              <a:solidFill>
                <a:srgbClr val="000000"/>
              </a:solidFill>
              <a:latin typeface="Arial"/>
            </a:endParaRPr>
          </a:p>
        </p:txBody>
      </p:sp>
      <p:sp>
        <p:nvSpPr>
          <p:cNvPr id="163" name="文本框 12"/>
          <p:cNvSpPr/>
          <p:nvPr/>
        </p:nvSpPr>
        <p:spPr>
          <a:xfrm>
            <a:off x="7125120" y="2976840"/>
            <a:ext cx="889560" cy="45540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en-US" sz="2400" b="1" strike="noStrike" spc="-1">
                <a:solidFill>
                  <a:schemeClr val="dk1"/>
                </a:solidFill>
                <a:latin typeface="等线"/>
              </a:rPr>
              <a:t>bug</a:t>
            </a:r>
            <a:endParaRPr lang="en-US" sz="2400" b="0" strike="noStrike" spc="-1">
              <a:solidFill>
                <a:srgbClr val="000000"/>
              </a:solidFill>
              <a:latin typeface="Arial"/>
            </a:endParaRPr>
          </a:p>
        </p:txBody>
      </p:sp>
      <p:sp>
        <p:nvSpPr>
          <p:cNvPr id="164" name="文本框 13"/>
          <p:cNvSpPr/>
          <p:nvPr/>
        </p:nvSpPr>
        <p:spPr>
          <a:xfrm>
            <a:off x="8732520" y="3878280"/>
            <a:ext cx="889560" cy="45540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zh-CN" sz="2400" b="1" strike="noStrike" spc="-1">
                <a:solidFill>
                  <a:schemeClr val="dk1"/>
                </a:solidFill>
                <a:latin typeface="等线"/>
              </a:rPr>
              <a:t>致命</a:t>
            </a:r>
            <a:endParaRPr lang="en-US" sz="2400" b="0" strike="noStrike" spc="-1">
              <a:solidFill>
                <a:srgbClr val="000000"/>
              </a:solidFill>
              <a:latin typeface="Arial"/>
            </a:endParaRPr>
          </a:p>
        </p:txBody>
      </p:sp>
      <p:sp>
        <p:nvSpPr>
          <p:cNvPr id="165" name="文本框 14"/>
          <p:cNvSpPr/>
          <p:nvPr/>
        </p:nvSpPr>
        <p:spPr>
          <a:xfrm>
            <a:off x="3687840" y="3106440"/>
            <a:ext cx="1044360" cy="82116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defTabSz="914400">
              <a:lnSpc>
                <a:spcPct val="100000"/>
              </a:lnSpc>
            </a:pPr>
            <a:r>
              <a:rPr lang="en-US" sz="2400" b="1" strike="noStrike" spc="-1">
                <a:solidFill>
                  <a:schemeClr val="dk1"/>
                </a:solidFill>
                <a:latin typeface="等线"/>
              </a:rPr>
              <a:t>C</a:t>
            </a:r>
            <a:r>
              <a:rPr lang="zh-CN" sz="2400" b="1" strike="noStrike" spc="-1">
                <a:solidFill>
                  <a:schemeClr val="dk1"/>
                </a:solidFill>
                <a:latin typeface="等线"/>
              </a:rPr>
              <a:t>语言</a:t>
            </a:r>
            <a:endParaRPr lang="en-US" sz="2400" b="0" strike="noStrike" spc="-1">
              <a:solidFill>
                <a:srgbClr val="000000"/>
              </a:solidFill>
              <a:latin typeface="Arial"/>
            </a:endParaRPr>
          </a:p>
        </p:txBody>
      </p:sp>
      <p:cxnSp>
        <p:nvCxnSpPr>
          <p:cNvPr id="166" name="连接符: 肘形 18"/>
          <p:cNvCxnSpPr>
            <a:stCxn id="165" idx="1"/>
            <a:endCxn id="161" idx="1"/>
          </p:cNvCxnSpPr>
          <p:nvPr/>
        </p:nvCxnSpPr>
        <p:spPr>
          <a:xfrm rot="10800000" flipH="1" flipV="1">
            <a:off x="3687480" y="3516480"/>
            <a:ext cx="144000" cy="516960"/>
          </a:xfrm>
          <a:prstGeom prst="bentConnector3">
            <a:avLst>
              <a:gd name="adj1" fmla="val -159899"/>
            </a:avLst>
          </a:prstGeom>
          <a:ln w="0">
            <a:solidFill>
              <a:srgbClr val="156082"/>
            </a:solidFill>
            <a:tailEnd type="triangle" w="med" len="med"/>
          </a:ln>
        </p:spPr>
      </p:cxnSp>
      <p:cxnSp>
        <p:nvCxnSpPr>
          <p:cNvPr id="167" name="直接箭头连接符 20"/>
          <p:cNvCxnSpPr>
            <a:stCxn id="165" idx="3"/>
            <a:endCxn id="160" idx="1"/>
          </p:cNvCxnSpPr>
          <p:nvPr/>
        </p:nvCxnSpPr>
        <p:spPr>
          <a:xfrm flipV="1">
            <a:off x="4732200" y="2813760"/>
            <a:ext cx="671400" cy="703440"/>
          </a:xfrm>
          <a:prstGeom prst="straightConnector1">
            <a:avLst/>
          </a:prstGeom>
          <a:ln w="0">
            <a:solidFill>
              <a:srgbClr val="156082"/>
            </a:solidFill>
            <a:tailEnd type="triangle" w="med" len="med"/>
          </a:ln>
        </p:spPr>
      </p:cxnSp>
      <p:cxnSp>
        <p:nvCxnSpPr>
          <p:cNvPr id="168" name="直接箭头连接符 22"/>
          <p:cNvCxnSpPr>
            <a:stCxn id="161" idx="3"/>
            <a:endCxn id="159" idx="1"/>
          </p:cNvCxnSpPr>
          <p:nvPr/>
        </p:nvCxnSpPr>
        <p:spPr>
          <a:xfrm>
            <a:off x="4721040" y="4033440"/>
            <a:ext cx="692280" cy="4320"/>
          </a:xfrm>
          <a:prstGeom prst="straightConnector1">
            <a:avLst/>
          </a:prstGeom>
          <a:ln w="0">
            <a:solidFill>
              <a:srgbClr val="156082"/>
            </a:solidFill>
            <a:tailEnd type="triangle" w="med" len="med"/>
          </a:ln>
        </p:spPr>
      </p:cxnSp>
      <p:cxnSp>
        <p:nvCxnSpPr>
          <p:cNvPr id="169" name="直接箭头连接符 24"/>
          <p:cNvCxnSpPr>
            <a:stCxn id="159" idx="3"/>
            <a:endCxn id="163" idx="1"/>
          </p:cNvCxnSpPr>
          <p:nvPr/>
        </p:nvCxnSpPr>
        <p:spPr>
          <a:xfrm flipV="1">
            <a:off x="6302520" y="3204360"/>
            <a:ext cx="822960" cy="833400"/>
          </a:xfrm>
          <a:prstGeom prst="straightConnector1">
            <a:avLst/>
          </a:prstGeom>
          <a:ln w="0">
            <a:solidFill>
              <a:srgbClr val="156082"/>
            </a:solidFill>
            <a:tailEnd type="triangle" w="med" len="med"/>
          </a:ln>
        </p:spPr>
      </p:cxnSp>
      <p:cxnSp>
        <p:nvCxnSpPr>
          <p:cNvPr id="170" name="直接箭头连接符 26"/>
          <p:cNvCxnSpPr>
            <a:stCxn id="159" idx="3"/>
            <a:endCxn id="162" idx="1"/>
          </p:cNvCxnSpPr>
          <p:nvPr/>
        </p:nvCxnSpPr>
        <p:spPr>
          <a:xfrm>
            <a:off x="6302520" y="4037400"/>
            <a:ext cx="822960" cy="912600"/>
          </a:xfrm>
          <a:prstGeom prst="straightConnector1">
            <a:avLst/>
          </a:prstGeom>
          <a:ln w="0">
            <a:solidFill>
              <a:srgbClr val="156082"/>
            </a:solidFill>
            <a:tailEnd type="triangle" w="med" len="med"/>
          </a:ln>
        </p:spPr>
      </p:cxnSp>
      <p:cxnSp>
        <p:nvCxnSpPr>
          <p:cNvPr id="171" name="直接箭头连接符 28"/>
          <p:cNvCxnSpPr>
            <a:stCxn id="160" idx="1"/>
            <a:endCxn id="158" idx="0"/>
          </p:cNvCxnSpPr>
          <p:nvPr/>
        </p:nvCxnSpPr>
        <p:spPr>
          <a:xfrm flipH="1">
            <a:off x="4276080" y="2813760"/>
            <a:ext cx="1127520" cy="2209680"/>
          </a:xfrm>
          <a:prstGeom prst="straightConnector1">
            <a:avLst/>
          </a:prstGeom>
          <a:ln w="0">
            <a:solidFill>
              <a:srgbClr val="156082"/>
            </a:solidFill>
            <a:headEnd type="triangle" w="med" len="med"/>
            <a:tailEnd type="triangle" w="med" len="med"/>
          </a:ln>
        </p:spPr>
      </p:cxnSp>
      <p:cxnSp>
        <p:nvCxnSpPr>
          <p:cNvPr id="172" name="直接箭头连接符 31"/>
          <p:cNvCxnSpPr>
            <a:stCxn id="158" idx="3"/>
            <a:endCxn id="159" idx="2"/>
          </p:cNvCxnSpPr>
          <p:nvPr/>
        </p:nvCxnSpPr>
        <p:spPr>
          <a:xfrm flipV="1">
            <a:off x="4721040" y="4265280"/>
            <a:ext cx="1136880" cy="985680"/>
          </a:xfrm>
          <a:prstGeom prst="straightConnector1">
            <a:avLst/>
          </a:prstGeom>
          <a:ln w="0">
            <a:solidFill>
              <a:srgbClr val="156082"/>
            </a:solidFill>
            <a:headEnd type="triangle" w="med" len="med"/>
            <a:tailEnd type="triangle" w="med" len="med"/>
          </a:ln>
        </p:spPr>
      </p:cxnSp>
      <p:sp>
        <p:nvSpPr>
          <p:cNvPr id="173" name="右大括号 32"/>
          <p:cNvSpPr/>
          <p:nvPr/>
        </p:nvSpPr>
        <p:spPr>
          <a:xfrm>
            <a:off x="8015400" y="3195360"/>
            <a:ext cx="594360" cy="1827000"/>
          </a:xfrm>
          <a:prstGeom prst="rightBrace">
            <a:avLst>
              <a:gd name="adj1" fmla="val 8333"/>
              <a:gd name="adj2" fmla="val 50000"/>
            </a:avLst>
          </a:prstGeom>
          <a:noFill/>
          <a:ln>
            <a:solidFill>
              <a:srgbClr val="156082"/>
            </a:solidFill>
          </a:ln>
        </p:spPr>
        <p:style>
          <a:lnRef idx="2">
            <a:schemeClr val="accent1"/>
          </a:lnRef>
          <a:fillRef idx="0">
            <a:schemeClr val="accent1"/>
          </a:fillRef>
          <a:effectRef idx="1">
            <a:schemeClr val="accent1"/>
          </a:effectRef>
          <a:fontRef idx="minor"/>
        </p:style>
        <p:txBody>
          <a:bodyPr lIns="90000" tIns="45000" rIns="90000" bIns="45000" anchor="ctr">
            <a:noAutofit/>
          </a:bodyPr>
          <a:p>
            <a:pPr algn="ctr" defTabSz="914400">
              <a:lnSpc>
                <a:spcPct val="100000"/>
              </a:lnSpc>
            </a:pPr>
            <a:endParaRPr lang="en-US" sz="1800" b="0" strike="noStrike" spc="-1">
              <a:solidFill>
                <a:schemeClr val="dk1"/>
              </a:solidFill>
              <a:latin typeface="等线"/>
            </a:endParaRPr>
          </a:p>
        </p:txBody>
      </p:sp>
      <p:sp>
        <p:nvSpPr>
          <p:cNvPr id="3" name="PlaceHolder 2"/>
          <p:cNvSpPr>
            <a:spLocks noGrp="1"/>
          </p:cNvSpPr>
          <p:nvPr>
            <p:ph type="sldNum" idx="9"/>
          </p:nvPr>
        </p:nvSpPr>
        <p:spPr/>
        <p:txBody>
          <a:bodyPr/>
          <a:p>
            <a:fld id="{C71D9FF8-1BC7-4EC2-BE75-809029CA59FA}" type="slidenum">
              <a:rPr/>
            </a:f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majorFont>
      <a:minorFont>
        <a:latin typeface="等线"/>
        <a:ea typeface=""/>
        <a:cs typeface=""/>
      </a:minorFont>
    </a:fontScheme>
    <a:fmtScheme na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4987</Words>
  <Application>WPS Presentation</Application>
  <PresentationFormat/>
  <Paragraphs>539</Paragraphs>
  <Slides>43</Slides>
  <Notes>0</Notes>
  <HiddenSlides>0</HiddenSlides>
  <MMClips>0</MMClips>
  <ScaleCrop>false</ScaleCrop>
  <HeadingPairs>
    <vt:vector size="6" baseType="variant">
      <vt:variant>
        <vt:lpstr>已用的字体</vt:lpstr>
      </vt:variant>
      <vt:variant>
        <vt:i4>20</vt:i4>
      </vt:variant>
      <vt:variant>
        <vt:lpstr>主题</vt:lpstr>
      </vt:variant>
      <vt:variant>
        <vt:i4>14</vt:i4>
      </vt:variant>
      <vt:variant>
        <vt:lpstr>幻灯片标题</vt:lpstr>
      </vt:variant>
      <vt:variant>
        <vt:i4>43</vt:i4>
      </vt:variant>
    </vt:vector>
  </HeadingPairs>
  <TitlesOfParts>
    <vt:vector size="77" baseType="lpstr">
      <vt:lpstr>Arial</vt:lpstr>
      <vt:lpstr>宋体</vt:lpstr>
      <vt:lpstr>Wingdings</vt:lpstr>
      <vt:lpstr>微软雅黑</vt:lpstr>
      <vt:lpstr>等线</vt:lpstr>
      <vt:lpstr>Quicksand Light</vt:lpstr>
      <vt:lpstr>Arial</vt:lpstr>
      <vt:lpstr>Times New Roman</vt:lpstr>
      <vt:lpstr>Symbol</vt:lpstr>
      <vt:lpstr>DejaVu Sans</vt:lpstr>
      <vt:lpstr>等线 Light</vt:lpstr>
      <vt:lpstr>宋体</vt:lpstr>
      <vt:lpstr>文泉驿微米黑</vt:lpstr>
      <vt:lpstr>微软雅黑</vt:lpstr>
      <vt:lpstr>Arial Unicode MS</vt:lpstr>
      <vt:lpstr>OpenSymbol</vt:lpstr>
      <vt:lpstr>Calibri</vt:lpstr>
      <vt:lpstr>Noto Sans CJK SC</vt:lpstr>
      <vt:lpstr>FontAwesome</vt:lpstr>
      <vt:lpstr>等线</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PowerPoint 演示文稿</vt:lpstr>
      <vt:lpstr>Agenda</vt:lpstr>
      <vt:lpstr>C语言介绍</vt:lpstr>
      <vt:lpstr>C的优点</vt:lpstr>
      <vt:lpstr>Linux系统内核</vt:lpstr>
      <vt:lpstr>Agenda</vt:lpstr>
      <vt:lpstr>学习C语言看什么书？</vt:lpstr>
      <vt:lpstr>C语言的推荐资源</vt:lpstr>
      <vt:lpstr>快乐C之旅</vt:lpstr>
      <vt:lpstr>遇到问题怎么解决？</vt:lpstr>
      <vt:lpstr>RTFM！STFW!</vt:lpstr>
      <vt:lpstr>Agenda</vt:lpstr>
      <vt:lpstr>IDE与编辑器（1/2）</vt:lpstr>
      <vt:lpstr>IDE与编辑器（2/2）</vt:lpstr>
      <vt:lpstr>Agenda</vt:lpstr>
      <vt:lpstr>二进制</vt:lpstr>
      <vt:lpstr>十六进制</vt:lpstr>
      <vt:lpstr>补码</vt:lpstr>
      <vt:lpstr>实数呢？</vt:lpstr>
      <vt:lpstr>Agenda</vt:lpstr>
      <vt:lpstr>语法标准</vt:lpstr>
      <vt:lpstr>编译 vs 解释</vt:lpstr>
      <vt:lpstr>编译</vt:lpstr>
      <vt:lpstr>C 编译概述</vt:lpstr>
      <vt:lpstr>起点：Hello World</vt:lpstr>
      <vt:lpstr>C Pre-Processor（CPP）——C 预处理器</vt:lpstr>
      <vt:lpstr>标准库——官方DLC</vt:lpstr>
      <vt:lpstr>第三方库——社区模组</vt:lpstr>
      <vt:lpstr>主函数：main</vt:lpstr>
      <vt:lpstr>C 基本变量类型</vt:lpstr>
      <vt:lpstr>类型的本质</vt:lpstr>
      <vt:lpstr>Agenda</vt:lpstr>
      <vt:lpstr>为什么要用命令行</vt:lpstr>
      <vt:lpstr>Git</vt:lpstr>
      <vt:lpstr>Git的命令行接口</vt:lpstr>
      <vt:lpstr>怎么学git</vt:lpstr>
      <vt:lpstr>tar</vt:lpstr>
      <vt:lpstr>GCC</vt:lpstr>
      <vt:lpstr>GCC的命令行接口</vt:lpstr>
      <vt:lpstr>Agenda</vt:lpstr>
      <vt:lpstr>VsCode环境配置</vt:lpstr>
      <vt:lpstr>VsCode中的Vim插件</vt:lpstr>
      <vt:lpstr>Vim的哲学</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宏阳 丁</dc:creator>
  <cp:lastModifiedBy>hewo</cp:lastModifiedBy>
  <cp:revision>17</cp:revision>
  <dcterms:created xsi:type="dcterms:W3CDTF">2024-09-28T05:12:24Z</dcterms:created>
  <dcterms:modified xsi:type="dcterms:W3CDTF">2024-09-28T05:12:24Z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宽屏</vt:lpwstr>
  </property>
  <property fmtid="{D5CDD505-2E9C-101B-9397-08002B2CF9AE}" pid="3" name="Slides">
    <vt:i4>62</vt:i4>
  </property>
  <property fmtid="{D5CDD505-2E9C-101B-9397-08002B2CF9AE}" pid="4" name="ICV">
    <vt:lpwstr/>
  </property>
  <property fmtid="{D5CDD505-2E9C-101B-9397-08002B2CF9AE}" pid="5" name="KSOProductBuildVer">
    <vt:lpwstr>1033-11.1.0.11698</vt:lpwstr>
  </property>
</Properties>
</file>